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4" r:id="rId3"/>
    <p:sldId id="290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28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467"/>
    <a:srgbClr val="72A89D"/>
    <a:srgbClr val="E36C5F"/>
    <a:srgbClr val="899DBA"/>
    <a:srgbClr val="87ADBE"/>
    <a:srgbClr val="8B89B4"/>
    <a:srgbClr val="385723"/>
    <a:srgbClr val="86B8C0"/>
    <a:srgbClr val="8B6239"/>
    <a:srgbClr val="BF9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8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A9ED5-E467-4983-A8C1-50FFFFAAE67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57C8D-BB17-49E9-971B-E93B4B5A3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64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47AE3-F70E-43BA-A9F0-448459D5541C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F4B34-3095-4555-B69B-89FE8EEE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24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6085-C932-400F-A31B-AAF534A21636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6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CAEE-4846-48E9-97B1-F405E5990889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6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17DA-2AC9-4ECC-909C-F17F7974198F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5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F0CE-29EC-40CD-8FCC-DE18EBFE8BA0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8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C253-BAD1-44D0-AC36-59DF569D3F68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6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3B53-7F2C-4E08-9DD0-5A9162463797}" type="datetime1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1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2085-51C8-4E87-941F-CE35176A10D3}" type="datetime1">
              <a:rPr lang="ru-RU" smtClean="0"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4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1B6D-2644-4C9E-95B9-B47D927403A8}" type="datetime1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3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917E-AFF3-481E-B080-4BD3887D5177}" type="datetime1">
              <a:rPr lang="ru-RU" smtClean="0"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DAAC-E063-4082-A76B-1FE0EEBD0F32}" type="datetime1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9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1AA5-AF0F-42F2-936E-780B456522B2}" type="datetime1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1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6463-BA88-4827-A8A0-A68AFA73FE52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4313-E6CA-4B0E-8F71-E4A4D1089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7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" y="0"/>
            <a:ext cx="12192000" cy="6858000"/>
          </a:xfrm>
          <a:prstGeom prst="rect">
            <a:avLst/>
          </a:prstGeom>
        </p:spPr>
      </p:pic>
      <p:pic>
        <p:nvPicPr>
          <p:cNvPr id="4" name="Picture 2" descr="D:\КАТЯ\Задачи\Минфин\презентация Феоктистова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153" y="7009993"/>
            <a:ext cx="2357453" cy="88640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335355" y="2143724"/>
            <a:ext cx="10655362" cy="2070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36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СОЦИАЛЬНЫЕ РАСХОДЫ НА ДЕТЕЙ </a:t>
            </a:r>
            <a:br>
              <a:rPr lang="ru-RU" sz="36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ru-RU" sz="36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ПО РОССИЙСКОЙ ФЕДЕРАЦИИ ЗА 2019 ГОД </a:t>
            </a:r>
            <a:br>
              <a:rPr lang="ru-RU" sz="36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ru-RU" sz="36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И ПЛАНОВЫЙ ПЕРИОД 2020-2022 ГОДОВ</a:t>
            </a:r>
            <a: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/>
            </a:r>
            <a:b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/>
            </a:r>
            <a:b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/>
            </a:r>
            <a:b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ru-RU" sz="18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Рассчитано по </a:t>
            </a:r>
            <a: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данным, представленным субъектами Российской Федерации </a:t>
            </a:r>
            <a:r>
              <a:rPr lang="ru-RU" sz="18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/>
            </a:r>
            <a:br>
              <a:rPr lang="ru-RU" sz="18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ru-RU" sz="18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в </a:t>
            </a:r>
            <a: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Минфин России в рамках «Информации об объемах бюджетных ассигнований консолидированного бюджета субъектов Российской Федерации, направляемых </a:t>
            </a:r>
            <a:r>
              <a:rPr lang="ru-RU" sz="18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/>
            </a:r>
            <a:br>
              <a:rPr lang="ru-RU" sz="18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ru-RU" sz="1800" spc="7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на </a:t>
            </a:r>
            <a:r>
              <a:rPr lang="ru-RU" sz="1800" spc="7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государственную поддержку семьи и детей»</a:t>
            </a:r>
            <a:endParaRPr lang="ru-RU" sz="4400" i="1" spc="7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04950" y="1848855"/>
            <a:ext cx="123069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04950" y="4070900"/>
            <a:ext cx="123069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9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на государственную поддержку семьи и детей в 2019-2022 гг., тыс. руб.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Поддержка детей-сирот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227" y="1399490"/>
            <a:ext cx="9480364" cy="48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1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82980" y="5599484"/>
            <a:ext cx="943306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Москва, </a:t>
            </a:r>
            <a:r>
              <a:rPr lang="ru-RU" sz="140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2019</a:t>
            </a:r>
            <a:endParaRPr lang="ru-RU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155" y="2020388"/>
            <a:ext cx="1501690" cy="1946366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5555189" y="5487094"/>
            <a:ext cx="108074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9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20471" y="331199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Общие расходы </a:t>
            </a:r>
            <a:r>
              <a:rPr lang="ru-RU" sz="2800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на </a:t>
            </a:r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государственную поддержку семьи и </a:t>
            </a:r>
            <a:r>
              <a:rPr lang="ru-RU" sz="2800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детей, </a:t>
            </a:r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2019-2022 гг., тыс. руб.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boto Light" panose="02000000000000000000" pitchFamily="2" charset="0"/>
                <a:ea typeface="Roboto Light" panose="02000000000000000000" pitchFamily="2" charset="0"/>
              </a:rPr>
              <a:t>2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72" y="1716195"/>
            <a:ext cx="8888627" cy="466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1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</a:t>
            </a:r>
            <a:r>
              <a:rPr lang="ru-RU" sz="2800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на </a:t>
            </a:r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государственную поддержку семьи и детей </a:t>
            </a:r>
            <a:r>
              <a:rPr lang="ru-RU" sz="2800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в</a:t>
            </a:r>
            <a:r>
              <a:rPr lang="ru-RU" sz="2800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2019-2022 гг., тыс. руб</a:t>
            </a:r>
            <a:r>
              <a:rPr lang="ru-RU" sz="2800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Образование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52" y="1408670"/>
            <a:ext cx="9589839" cy="515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00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на государственную поддержку семьи и детей в 2019-2022 гг., тыс. руб.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Здравоохранение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53" y="1408670"/>
            <a:ext cx="9022815" cy="494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2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на государственную поддержку семьи и детей в 2019-2022 гг., тыс. руб.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Социальная поддержка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52" y="1449859"/>
            <a:ext cx="8849821" cy="481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6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на государственную поддержку семьи и детей в 2019-2022 гг., тыс. руб.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Политика занятости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53" y="1441622"/>
            <a:ext cx="8989863" cy="489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6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на государственную поддержку семьи и детей в 2019-2022 гг., тыс. руб.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Культура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53" y="1449859"/>
            <a:ext cx="8891010" cy="483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0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на государственную поддержку семьи и детей в 2019-2022 гг., тыс. руб.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Физкультура и спорт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702" y="1408670"/>
            <a:ext cx="9168713" cy="510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018903" cy="6858000"/>
          </a:xfrm>
          <a:prstGeom prst="rect">
            <a:avLst/>
          </a:prstGeom>
          <a:gradFill>
            <a:gsLst>
              <a:gs pos="0">
                <a:srgbClr val="0F6B4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8752" y="364150"/>
            <a:ext cx="9952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Расходы на государственную поддержку семьи и детей в 2019-2022 гг., тыс. руб. </a:t>
            </a:r>
            <a:r>
              <a:rPr lang="ru-RU" sz="2800" b="1" dirty="0" smtClean="0">
                <a:solidFill>
                  <a:srgbClr val="0F6B4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Молодежная политика</a:t>
            </a:r>
            <a:endParaRPr lang="ru-RU" sz="2800" b="1" dirty="0">
              <a:solidFill>
                <a:srgbClr val="0F6B4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500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3</a:t>
            </a: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605" y="1359243"/>
            <a:ext cx="9066942" cy="513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9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18119</TotalTime>
  <Words>166</Words>
  <Application>Microsoft Office PowerPoint</Application>
  <PresentationFormat>Широкоэкранный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 Light</vt:lpstr>
      <vt:lpstr>Тема Office</vt:lpstr>
      <vt:lpstr>СОЦИАЛЬНЫЕ РАСХОДЫ НА ДЕТЕЙ  ПО РОССИЙСКОЙ ФЕДЕРАЦИИ ЗА 2019 ГОД  И ПЛАНОВЫЙ ПЕРИОД 2020-2022 ГОДОВ   Рассчитано по данным, представленным субъектами Российской Федерации  в Минфин России в рамках «Информации об объемах бюджетных ассигнований консолидированного бюджета субъектов Российской Федерации, направляемых  на государственную поддержку семьи и детей»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NIFI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ФГБУ «Научно-исследовательский финансовый институт Министерства финансов Российской Федерации»  на период до 2030 года</dc:title>
  <dc:creator>Смирнов Дмитрий Владимирович</dc:creator>
  <cp:lastModifiedBy>root</cp:lastModifiedBy>
  <cp:revision>189</cp:revision>
  <cp:lastPrinted>2023-04-20T09:02:00Z</cp:lastPrinted>
  <dcterms:created xsi:type="dcterms:W3CDTF">2023-02-13T14:51:40Z</dcterms:created>
  <dcterms:modified xsi:type="dcterms:W3CDTF">2023-09-07T08:04:42Z</dcterms:modified>
</cp:coreProperties>
</file>