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90" r:id="rId4"/>
    <p:sldId id="291" r:id="rId5"/>
    <p:sldId id="292" r:id="rId6"/>
    <p:sldId id="293" r:id="rId7"/>
    <p:sldId id="294" r:id="rId8"/>
    <p:sldId id="295" r:id="rId9"/>
    <p:sldId id="298" r:id="rId10"/>
    <p:sldId id="296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67"/>
    <a:srgbClr val="72A89D"/>
    <a:srgbClr val="E36C5F"/>
    <a:srgbClr val="899DBA"/>
    <a:srgbClr val="87ADBE"/>
    <a:srgbClr val="8B89B4"/>
    <a:srgbClr val="385723"/>
    <a:srgbClr val="86B8C0"/>
    <a:srgbClr val="8B6239"/>
    <a:srgbClr val="BF9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5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A9ED5-E467-4983-A8C1-50FFFFAAE678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7C8D-BB17-49E9-971B-E93B4B5A3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64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47AE3-F70E-43BA-A9F0-448459D5541C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F4B34-3095-4555-B69B-89FE8EEEB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24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6085-C932-400F-A31B-AAF534A21636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6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CAEE-4846-48E9-97B1-F405E5990889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6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17DA-2AC9-4ECC-909C-F17F7974198F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5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0CE-29EC-40CD-8FCC-DE18EBFE8BA0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C253-BAD1-44D0-AC36-59DF569D3F68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6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3B53-7F2C-4E08-9DD0-5A9162463797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1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2085-51C8-4E87-941F-CE35176A10D3}" type="datetime1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4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1B6D-2644-4C9E-95B9-B47D927403A8}" type="datetime1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917E-AFF3-481E-B080-4BD3887D5177}" type="datetime1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DAAC-E063-4082-A76B-1FE0EEBD0F32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9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1AA5-AF0F-42F2-936E-780B456522B2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1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6463-BA88-4827-A8A0-A68AFA73FE52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" y="0"/>
            <a:ext cx="12192000" cy="6858000"/>
          </a:xfrm>
          <a:prstGeom prst="rect">
            <a:avLst/>
          </a:prstGeom>
        </p:spPr>
      </p:pic>
      <p:pic>
        <p:nvPicPr>
          <p:cNvPr id="4" name="Picture 2" descr="D:\КАТЯ\Задачи\Минфин\презентация Феоктистова\Без-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153" y="7009993"/>
            <a:ext cx="2357453" cy="88640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5355" y="2143724"/>
            <a:ext cx="9959933" cy="2070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СОЦИАЛЬНЫЕ РАСХОДЫ НА ДЕТЕЙ </a:t>
            </a:r>
            <a:b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 РЕГИОНАМ РОССИЙСКОЙ ФЕДЕРАЦИИ</a:t>
            </a:r>
            <a:b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 2020 ГОД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Рассчитано по 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данным, представленным субъектами Российской Федерации </a:t>
            </a: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 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Минфин России в рамках «Информации об объемах бюджетных ассигнований консолидированного бюджета субъектов Российской Федерации, направляемых </a:t>
            </a: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 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детей»</a:t>
            </a:r>
            <a:endParaRPr lang="ru-RU" sz="4400" i="1" spc="7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04950" y="1848855"/>
            <a:ext cx="12306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4950" y="4070900"/>
            <a:ext cx="12306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2020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Поддержка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детей-сирот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10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11" y="1495239"/>
            <a:ext cx="9069860" cy="51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2980" y="5599484"/>
            <a:ext cx="943306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Москва,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2020</a:t>
            </a: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55" y="2020388"/>
            <a:ext cx="1501690" cy="19463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555189" y="5487094"/>
            <a:ext cx="10807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Общие 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2020 году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2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46" y="1408417"/>
            <a:ext cx="9012195" cy="52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2020 году: Образование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57" y="1408417"/>
            <a:ext cx="9308758" cy="52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2020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Здравоохранение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4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84" y="1408417"/>
            <a:ext cx="9234616" cy="52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0" y="331199"/>
            <a:ext cx="10266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2020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Соцподдержка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населения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5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08" y="1408417"/>
            <a:ext cx="9168714" cy="52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0" y="331199"/>
            <a:ext cx="10266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2020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Политика занятости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6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85" y="1408417"/>
            <a:ext cx="9111048" cy="51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2020 году: Культура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7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08417"/>
            <a:ext cx="9266675" cy="52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государственную поддержку семьи и детей в 2020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Физкультура и спорт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8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98" y="1408417"/>
            <a:ext cx="9152237" cy="51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государственную поддержку семьи и детей в 2020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Молодежная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политика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9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50" y="1350750"/>
            <a:ext cx="9057769" cy="51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18089</TotalTime>
  <Words>138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 Light</vt:lpstr>
      <vt:lpstr>Тема Office</vt:lpstr>
      <vt:lpstr>СОЦИАЛЬНЫЕ РАСХОДЫ НА ДЕТЕЙ  ПО РЕГИОНАМ РОССИЙСКОЙ ФЕДЕРАЦИИ ЗА 2020 ГОД   Рассчитано по данным, представленным субъектами Российской Федерации  в Минфин России в рамках «Информации об объемах бюджетных ассигнований консолидированного бюджета субъектов Российской Федерации, направляемых  на государственную поддержку семьи и детей»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NIFI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ФГБУ «Научно-исследовательский финансовый институт Министерства финансов Российской Федерации»  на период до 2030 года</dc:title>
  <dc:creator>Смирнов Дмитрий Владимирович</dc:creator>
  <cp:lastModifiedBy>root</cp:lastModifiedBy>
  <cp:revision>182</cp:revision>
  <cp:lastPrinted>2023-04-20T09:02:00Z</cp:lastPrinted>
  <dcterms:created xsi:type="dcterms:W3CDTF">2023-02-13T14:51:40Z</dcterms:created>
  <dcterms:modified xsi:type="dcterms:W3CDTF">2023-09-07T08:12:45Z</dcterms:modified>
</cp:coreProperties>
</file>