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7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2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2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2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9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8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439D64-91D2-473E-B5F1-6538447853E3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81E4787-2BAD-48FE-B6E9-85626BCA4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4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jazeera.com/ajimpact/bill-due-saudi-arabia-oil-price-war-200511213610964.html" TargetMode="External"/><Relationship Id="rId3" Type="http://schemas.openxmlformats.org/officeDocument/2006/relationships/hyperlink" Target="https://www.unido.org/stories/coronavirus-economic-impact" TargetMode="External"/><Relationship Id="rId7" Type="http://schemas.openxmlformats.org/officeDocument/2006/relationships/hyperlink" Target="https://www.bloomberg.com/news/articles/2020-05-11/saudi-arabia-plans-26-6-billion-austerity-cuts-triples-vat-ka1uss4c" TargetMode="External"/><Relationship Id="rId2" Type="http://schemas.openxmlformats.org/officeDocument/2006/relationships/hyperlink" Target="https://www.bbc.com/news/business-517062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rbes.ru/biznes-photogallery/341975-po-druzhbe-i-morem-kuda-techet-nasha-neft" TargetMode="External"/><Relationship Id="rId5" Type="http://schemas.openxmlformats.org/officeDocument/2006/relationships/hyperlink" Target="https://russiancouncil.ru/analytics-and-comments/analytics/vliyanie-koronavirusa-na-neftyanoy-rynok/" TargetMode="External"/><Relationship Id="rId10" Type="http://schemas.openxmlformats.org/officeDocument/2006/relationships/hyperlink" Target="https://www.rbc.ru/politics/13/05/2020/5ebbd8bf9a7947f3928d0d92" TargetMode="External"/><Relationship Id="rId4" Type="http://schemas.openxmlformats.org/officeDocument/2006/relationships/hyperlink" Target="https://tass.ru/ekonomika/8020949" TargetMode="External"/><Relationship Id="rId9" Type="http://schemas.openxmlformats.org/officeDocument/2006/relationships/hyperlink" Target="https://www.kommersant.ru/doc/434254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27030-923E-414D-9EC6-10A686F5E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пандемии на конкурентоспособность национальных экономик стран-экспортеров нефти</a:t>
            </a:r>
            <a:b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4563BC-DEA6-42BE-993F-6D99C578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Бочкова Ангелина</a:t>
            </a:r>
          </a:p>
        </p:txBody>
      </p:sp>
    </p:spTree>
    <p:extLst>
      <p:ext uri="{BB962C8B-B14F-4D97-AF65-F5344CB8AC3E}">
        <p14:creationId xmlns:p14="http://schemas.microsoft.com/office/powerpoint/2010/main" val="257564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0283-4C9C-47B4-8892-EC02BE4D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Ирак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456A9-208C-4C76-B009-4B97E1D4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3-я страна по экспорту нефти, 98% от общего экспорта приходится на энергоресурсы, в рейтинг ВЭФ не включен.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Из-за падение цен на нефть в апреле Ирак заработал только 1/6 своих средних доходов от нефти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Рост социальной напряженности (в Ираке и без кризиса массовые протесты привычны), рост уровня безработицы, темпов инфляции.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Сокращение ВВП на 9,7% по оценкам ВМ.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 по показателям макроэкономическая стабильность, эффективность рынка товаров и услуг, эффективность рынка труда, развитость финансового рынка, размер внутреннего рынка, конкурентоспособность компаний однозначно можно будет увидеть снижение позиций.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D8849-7D7F-4FE3-875C-B512D94A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CD5EB56-A1A6-4AFF-8EC4-A36C8BBDF8D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825974"/>
            <a:ext cx="7315200" cy="3196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190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23CA1-BC98-40D1-9421-CEDA559B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014A63-3DC8-4DC9-8FD9-1B3FAAC1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Пандемия нанесла сильнейший удар по странам-экспортерам нефти.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Занижение темпов роста ВВП на 6-7% в среднем по КСА, РФ и Ираку.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уровня международной конкурентоспособности!  (</a:t>
            </a:r>
            <a:r>
              <a:rPr lang="ru-RU" dirty="0"/>
              <a:t>макроэкономическая стабильность, здоровье, эффективность рынка труда, </a:t>
            </a:r>
            <a:r>
              <a:rPr lang="ru-RU"/>
              <a:t>эффективность рынка </a:t>
            </a:r>
            <a:r>
              <a:rPr lang="ru-RU" dirty="0"/>
              <a:t>товаров и услуг, размер внутреннего рынка, конкурентоспособность компаний. )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85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59479-A536-433C-A148-C4A93CDA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Список использованных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31B7F-7DE2-4995-9365-19E43005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u="sng" dirty="0">
                <a:hlinkClick r:id="rId2"/>
              </a:rPr>
              <a:t>https://www.bbc.com/news/business-51706225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https://www.unido.org/stories/coronavirus-economic-impact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https://tass.ru/ekonomika/8020949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https://russiancouncil.ru/analytics-and-comments/analytics/vliyanie-koronavirusa-na-neftyanoy-rynok/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https://www.forbes.ru/biznes-photogallery/341975-po-druzhbe-i-morem-kuda-techet-nasha-neft</a:t>
            </a:r>
            <a:endParaRPr lang="ru-RU" dirty="0"/>
          </a:p>
          <a:p>
            <a:pPr lvl="0"/>
            <a:r>
              <a:rPr lang="ru-RU" u="sng" dirty="0">
                <a:hlinkClick r:id="rId7"/>
              </a:rPr>
              <a:t>https://www.bloomberg.com/news/articles/2020-05-11/saudi-arabia-plans-26-6-billion-austerity-cuts-triples-vat-ka1uss4c</a:t>
            </a:r>
            <a:endParaRPr lang="ru-RU" dirty="0"/>
          </a:p>
          <a:p>
            <a:pPr lvl="0"/>
            <a:r>
              <a:rPr lang="ru-RU" u="sng" dirty="0">
                <a:hlinkClick r:id="rId8"/>
              </a:rPr>
              <a:t>https://www.aljazeera.com/ajimpact/bill-due-saudi-arabia-oil-price-war-200511213610964.html</a:t>
            </a:r>
            <a:endParaRPr lang="ru-RU" dirty="0"/>
          </a:p>
          <a:p>
            <a:pPr lvl="0"/>
            <a:r>
              <a:rPr lang="ru-RU" u="sng" dirty="0">
                <a:hlinkClick r:id="rId9"/>
              </a:rPr>
              <a:t>https://www.kommersant.ru/doc/4342548</a:t>
            </a:r>
            <a:endParaRPr lang="ru-RU" dirty="0"/>
          </a:p>
          <a:p>
            <a:pPr lvl="0"/>
            <a:r>
              <a:rPr lang="ru-RU" u="sng" dirty="0">
                <a:hlinkClick r:id="rId10"/>
              </a:rPr>
              <a:t>https://www.rbc.ru/politics/13/05/2020/5ebbd8bf9a7947f3928d0d92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3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1CBC7-FD41-46BE-9F6A-FD81CF9C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E31A6E-41A9-485F-A795-B9F860242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Актуальность работы</a:t>
            </a:r>
          </a:p>
          <a:p>
            <a:pPr marL="0" indent="0">
              <a:buNone/>
            </a:pP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DFD96C-BB6C-41B7-A2D8-2A0F45503D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289" y="1603883"/>
            <a:ext cx="4800600" cy="3641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4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8094A-31FB-44C6-800C-5EB26FD1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00632E-766A-4E32-9EC7-61BCAF3B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Цель </a:t>
            </a:r>
            <a:r>
              <a:rPr lang="ru-RU" dirty="0"/>
              <a:t>- оценить воздействие пандемии на конкурентоспособность стран-экспортеров нефти.</a:t>
            </a:r>
          </a:p>
          <a:p>
            <a:pPr marL="0" lvl="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Задачи: </a:t>
            </a:r>
          </a:p>
          <a:p>
            <a:pPr marL="0" lvl="0" indent="0">
              <a:buNone/>
            </a:pPr>
            <a:r>
              <a:rPr lang="ru-RU" dirty="0"/>
              <a:t>Проанализировать динамику мирового спроса на нефть в первом квартале 2020 года.</a:t>
            </a:r>
          </a:p>
          <a:p>
            <a:pPr marL="0" lvl="0" indent="0">
              <a:buNone/>
            </a:pPr>
            <a:r>
              <a:rPr lang="ru-RU" dirty="0"/>
              <a:t>Проанализировать сокращение производства на фоне </a:t>
            </a:r>
            <a:r>
              <a:rPr lang="ru-RU" dirty="0" err="1"/>
              <a:t>коронавирусной</a:t>
            </a:r>
            <a:r>
              <a:rPr lang="ru-RU" dirty="0"/>
              <a:t> инфекции. </a:t>
            </a:r>
          </a:p>
          <a:p>
            <a:pPr marL="0" lvl="0" indent="0">
              <a:buNone/>
            </a:pPr>
            <a:r>
              <a:rPr lang="ru-RU" dirty="0"/>
              <a:t>Выяснить, какие контрольные показатели лежат в основе определения национальной конкурентоспособности страны в соответствии с </a:t>
            </a:r>
            <a:r>
              <a:rPr lang="en-US" dirty="0"/>
              <a:t>WEF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dirty="0"/>
              <a:t>Выделить из ТОП – стран-экспортеров нефти государства, чьи экономики сильнее всего зависят от цен на нефть. Это могут быть страны, страдающие «голландской болезнью» или обладающие ее симптоматикой. </a:t>
            </a:r>
          </a:p>
          <a:p>
            <a:pPr marL="0" lvl="0" indent="0">
              <a:buNone/>
            </a:pPr>
            <a:r>
              <a:rPr lang="ru-RU" dirty="0"/>
              <a:t>Выявить, на какие показатели влияет/повлияла </a:t>
            </a:r>
            <a:r>
              <a:rPr lang="ru-RU" dirty="0" err="1"/>
              <a:t>коронавирусная</a:t>
            </a:r>
            <a:r>
              <a:rPr lang="ru-RU" dirty="0"/>
              <a:t> инфекция в анализируемых странах.</a:t>
            </a:r>
          </a:p>
        </p:txBody>
      </p:sp>
    </p:spTree>
    <p:extLst>
      <p:ext uri="{BB962C8B-B14F-4D97-AF65-F5344CB8AC3E}">
        <p14:creationId xmlns:p14="http://schemas.microsoft.com/office/powerpoint/2010/main" val="272135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95BB5-D58D-4711-8CDB-9D39BA41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18182" cy="4601183"/>
          </a:xfrm>
        </p:spPr>
        <p:txBody>
          <a:bodyPr>
            <a:normAutofit/>
          </a:bodyPr>
          <a:lstStyle/>
          <a:p>
            <a:r>
              <a:rPr lang="ru-RU" sz="2800" dirty="0"/>
              <a:t>Распространение вируса в Китае затормозило не только китайскую экономику…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2C843FA-E7E3-46BB-B443-7695562A3A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609" y="905609"/>
            <a:ext cx="6439458" cy="5037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4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ABF02-57E1-44A8-AF1C-C419FBC1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 и ударила по странам-экспортерам нефти.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179377-1989-4623-B2E3-027B4D1C3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Россия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Саудовская Аравия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Западноафриканские экспортеры. </a:t>
            </a:r>
          </a:p>
        </p:txBody>
      </p:sp>
    </p:spTree>
    <p:extLst>
      <p:ext uri="{BB962C8B-B14F-4D97-AF65-F5344CB8AC3E}">
        <p14:creationId xmlns:p14="http://schemas.microsoft.com/office/powerpoint/2010/main" val="178707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02DB4-B361-4EC0-825A-A13164D7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– </a:t>
            </a:r>
            <a:r>
              <a:rPr lang="ru-RU" dirty="0"/>
              <a:t>пандемия, охватившая весь мир.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1CC05C-6049-4A1D-B267-F22D4A4CDE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052033"/>
            <a:ext cx="7315200" cy="474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40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8A526-A2A1-448A-891D-DCD8FA1C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Цена нефти опустилась  до самого низкого за последние 18 лет уровня!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EB963CF-8801-4342-8AE9-83196C8B3D2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660" y="1077074"/>
            <a:ext cx="6401355" cy="4694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19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2C0F8-3953-406F-BCB7-5B4C6521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Саудовская Аравия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9E90D5-C657-4188-9BF7-6A0A2F9E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69% экспорта приходится на энергоресурсы, лидер по экспорту нефти, симптомы «голландской болезни», 39 место в рейтинге ВЭФ.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Потеря чистой прибыли из-за падения цен на нефть – 25%.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Введение «болезненных мер».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Сокращение ВВП на 5-8% по прогнозам </a:t>
            </a:r>
            <a:r>
              <a:rPr lang="en-US" dirty="0"/>
              <a:t>Bloomberg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 снижение макроэкономической стабильности, сокращение внутреннего рынка, снижение конкурентоспособности компаний.  В общей сложности, ожидается ухудшение показателей по 5 из 12 ключевых показателей ВЭФ.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34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56E9F-6021-4FF0-9DE7-930DA4B9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Россия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16B58C-65EB-488E-9FCB-233CEE177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61% экспорта приходится на энергоресурсы, 2-ое место по экспорту нефти, 43 место в рейтинге ВЭФ, «голландская болезнь».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Сокращение ВВП на 4-10% (по различным оценкам).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Рост темпов инфляции, уровня безработицы (до 10%), закрытие малых бизнесов, рост социальной напряженности.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 в России ожидается снижение по 7 из 12 ключевым параметрам ВЭФ (макроэкономическая стабильность, здоровье, эффективность рынка товаров и услуг, эффективность рынка труда, развитость финансового рынка, размер внутреннего рынка, конкурентоспособность компаний).</a:t>
            </a:r>
          </a:p>
        </p:txBody>
      </p:sp>
    </p:spTree>
    <p:extLst>
      <p:ext uri="{BB962C8B-B14F-4D97-AF65-F5344CB8AC3E}">
        <p14:creationId xmlns:p14="http://schemas.microsoft.com/office/powerpoint/2010/main" val="107367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38</TotalTime>
  <Words>594</Words>
  <Application>Microsoft Macintosh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Corbel</vt:lpstr>
      <vt:lpstr>Times New Roman</vt:lpstr>
      <vt:lpstr>Wingdings</vt:lpstr>
      <vt:lpstr>Wingdings 2</vt:lpstr>
      <vt:lpstr>Рамка</vt:lpstr>
      <vt:lpstr>   Воздействие пандемии на конкурентоспособность национальных экономик стран-экспортеров нефти </vt:lpstr>
      <vt:lpstr>Введение</vt:lpstr>
      <vt:lpstr>Введение</vt:lpstr>
      <vt:lpstr>Распространение вируса в Китае затормозило не только китайскую экономику…</vt:lpstr>
      <vt:lpstr>но и ударила по странам-экспортерам нефти. </vt:lpstr>
      <vt:lpstr>COVID-19 – пандемия, охватившая весь мир. </vt:lpstr>
      <vt:lpstr>Цена нефти опустилась  до самого низкого за последние 18 лет уровня! </vt:lpstr>
      <vt:lpstr>1. Саудовская Аравия</vt:lpstr>
      <vt:lpstr>2. Россия</vt:lpstr>
      <vt:lpstr>3. Ирак</vt:lpstr>
      <vt:lpstr>Заключение</vt:lpstr>
      <vt:lpstr>Заключение</vt:lpstr>
      <vt:lpstr>Список использованных источников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Воздействие пандемии на конкурентоспособность национальных экономик стран-экспортеров нефти </dc:title>
  <dc:creator>Angelina Angelina</dc:creator>
  <cp:lastModifiedBy>Кристина Швандар</cp:lastModifiedBy>
  <cp:revision>6</cp:revision>
  <dcterms:created xsi:type="dcterms:W3CDTF">2020-05-18T20:31:56Z</dcterms:created>
  <dcterms:modified xsi:type="dcterms:W3CDTF">2020-05-30T08:37:57Z</dcterms:modified>
</cp:coreProperties>
</file>