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3" r:id="rId3"/>
    <p:sldId id="292" r:id="rId4"/>
    <p:sldId id="289" r:id="rId5"/>
    <p:sldId id="258" r:id="rId6"/>
    <p:sldId id="295" r:id="rId7"/>
    <p:sldId id="263" r:id="rId8"/>
    <p:sldId id="290" r:id="rId9"/>
    <p:sldId id="264" r:id="rId10"/>
    <p:sldId id="29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E01C-7FD5-4776-9568-E887F7458F2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8E01C-7FD5-4776-9568-E887F7458F21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C7E6-D8CE-4206-9F6F-1B1C6EDA0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5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9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0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4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6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0</Words>
  <Application>Microsoft Office PowerPoint</Application>
  <PresentationFormat>Экран (16:9)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rastorguev</dc:creator>
  <cp:lastModifiedBy>Евгений Ильин</cp:lastModifiedBy>
  <cp:revision>199</cp:revision>
  <dcterms:created xsi:type="dcterms:W3CDTF">2018-05-16T15:35:17Z</dcterms:created>
  <dcterms:modified xsi:type="dcterms:W3CDTF">2021-10-08T12:19:14Z</dcterms:modified>
</cp:coreProperties>
</file>