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126" y="-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8E01C-7FD5-4776-9568-E887F7458F2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2_Монтажная област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st2_Монтажная область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st2_Монтажная область 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st2_Монтажная область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st2_Монтажная область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st2_Монтажная область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st2_Монтажная область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st2_Монтажная область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st2_Монтажная область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2_Монтажная область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st2_Монтажная область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0</Words>
  <Application>Microsoft Office PowerPoint</Application>
  <PresentationFormat>Экран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rastorguev</dc:creator>
  <cp:lastModifiedBy>melchukovan</cp:lastModifiedBy>
  <cp:revision>124</cp:revision>
  <dcterms:created xsi:type="dcterms:W3CDTF">2018-05-16T15:35:17Z</dcterms:created>
  <dcterms:modified xsi:type="dcterms:W3CDTF">2021-10-06T08:46:52Z</dcterms:modified>
</cp:coreProperties>
</file>