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17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07" r:id="rId2"/>
    <p:sldId id="500" r:id="rId3"/>
    <p:sldId id="488" r:id="rId4"/>
    <p:sldId id="509" r:id="rId5"/>
    <p:sldId id="490" r:id="rId6"/>
    <p:sldId id="492" r:id="rId7"/>
    <p:sldId id="522" r:id="rId8"/>
    <p:sldId id="510" r:id="rId9"/>
    <p:sldId id="499" r:id="rId10"/>
    <p:sldId id="496" r:id="rId11"/>
    <p:sldId id="506" r:id="rId12"/>
    <p:sldId id="504" r:id="rId13"/>
    <p:sldId id="503" r:id="rId14"/>
    <p:sldId id="502" r:id="rId15"/>
    <p:sldId id="521" r:id="rId16"/>
    <p:sldId id="512" r:id="rId17"/>
    <p:sldId id="511" r:id="rId18"/>
    <p:sldId id="513" r:id="rId19"/>
    <p:sldId id="514" r:id="rId20"/>
    <p:sldId id="515" r:id="rId21"/>
    <p:sldId id="516" r:id="rId22"/>
    <p:sldId id="517" r:id="rId23"/>
    <p:sldId id="518" r:id="rId24"/>
    <p:sldId id="519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13">
          <p15:clr>
            <a:srgbClr val="A4A3A4"/>
          </p15:clr>
        </p15:guide>
        <p15:guide id="6" pos="274">
          <p15:clr>
            <a:srgbClr val="A4A3A4"/>
          </p15:clr>
        </p15:guide>
        <p15:guide id="7" pos="54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ИБИЛОВА КСЕНИЯ ОЛЕГОВНА" initials="ТК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BFE"/>
    <a:srgbClr val="DDEAFF"/>
    <a:srgbClr val="077A3E"/>
    <a:srgbClr val="194BEB"/>
    <a:srgbClr val="2A60DA"/>
    <a:srgbClr val="2E4AD6"/>
    <a:srgbClr val="1E61E6"/>
    <a:srgbClr val="443DC7"/>
    <a:srgbClr val="DCE6F2"/>
    <a:srgbClr val="D98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06" autoAdjust="0"/>
    <p:restoredTop sz="95680" autoAdjust="0"/>
  </p:normalViewPr>
  <p:slideViewPr>
    <p:cSldViewPr snapToGrid="0" snapToObjects="1" showGuides="1">
      <p:cViewPr>
        <p:scale>
          <a:sx n="100" d="100"/>
          <a:sy n="100" d="100"/>
        </p:scale>
        <p:origin x="-1704" y="-372"/>
      </p:cViewPr>
      <p:guideLst>
        <p:guide orient="horz"/>
        <p:guide pos="5759"/>
        <p:guide pos="293"/>
        <p:guide pos="5498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58400" cy="15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B1BED-0D8A-47C5-B32E-7B7D7611558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F879FD-946D-459E-B785-E87E298E410D}">
      <dgm:prSet phldrT="[Текст]"/>
      <dgm:spPr/>
      <dgm:t>
        <a:bodyPr/>
        <a:lstStyle/>
        <a:p>
          <a:r>
            <a:rPr lang="ru-RU" b="1" dirty="0" smtClean="0"/>
            <a:t>Ручное ведение учета</a:t>
          </a:r>
          <a:endParaRPr lang="ru-RU" b="1" dirty="0"/>
        </a:p>
      </dgm:t>
    </dgm:pt>
    <dgm:pt modelId="{2C0A1E36-79C9-4806-B28E-25220EEC34B9}" type="parTrans" cxnId="{9CE0B046-C7F8-4003-BF7E-58D438D535A8}">
      <dgm:prSet/>
      <dgm:spPr/>
      <dgm:t>
        <a:bodyPr/>
        <a:lstStyle/>
        <a:p>
          <a:endParaRPr lang="ru-RU"/>
        </a:p>
      </dgm:t>
    </dgm:pt>
    <dgm:pt modelId="{2F3EF674-FF32-4CB6-8807-7D7BEAF7FEDD}" type="sibTrans" cxnId="{9CE0B046-C7F8-4003-BF7E-58D438D535A8}">
      <dgm:prSet/>
      <dgm:spPr/>
      <dgm:t>
        <a:bodyPr/>
        <a:lstStyle/>
        <a:p>
          <a:endParaRPr lang="ru-RU"/>
        </a:p>
      </dgm:t>
    </dgm:pt>
    <dgm:pt modelId="{9DD46992-6ACD-4B0C-9DFE-58D831AD9AF4}">
      <dgm:prSet phldrT="[Текст]"/>
      <dgm:spPr/>
      <dgm:t>
        <a:bodyPr/>
        <a:lstStyle/>
        <a:p>
          <a:r>
            <a:rPr lang="ru-RU" b="1" dirty="0" smtClean="0"/>
            <a:t>Машиносчетная обработка данных учета (автоматизация)</a:t>
          </a:r>
          <a:endParaRPr lang="ru-RU" b="1" dirty="0"/>
        </a:p>
      </dgm:t>
    </dgm:pt>
    <dgm:pt modelId="{074AF84B-D4F3-475F-A179-2DED7ED5BD59}" type="parTrans" cxnId="{EAC4DF46-1F65-46E8-B580-48F4B25C9E7D}">
      <dgm:prSet/>
      <dgm:spPr/>
      <dgm:t>
        <a:bodyPr/>
        <a:lstStyle/>
        <a:p>
          <a:endParaRPr lang="ru-RU"/>
        </a:p>
      </dgm:t>
    </dgm:pt>
    <dgm:pt modelId="{083C5F3D-0065-4EA6-B21D-09BBA4411225}" type="sibTrans" cxnId="{EAC4DF46-1F65-46E8-B580-48F4B25C9E7D}">
      <dgm:prSet/>
      <dgm:spPr/>
      <dgm:t>
        <a:bodyPr/>
        <a:lstStyle/>
        <a:p>
          <a:endParaRPr lang="ru-RU"/>
        </a:p>
      </dgm:t>
    </dgm:pt>
    <dgm:pt modelId="{13BED601-7F49-4567-A300-09F77872DBD6}">
      <dgm:prSet phldrT="[Текст]"/>
      <dgm:spPr/>
      <dgm:t>
        <a:bodyPr/>
        <a:lstStyle/>
        <a:p>
          <a:r>
            <a:rPr lang="ru-RU" b="1" dirty="0" smtClean="0"/>
            <a:t>Индивидуальная автоматизация</a:t>
          </a:r>
          <a:endParaRPr lang="ru-RU" b="1" dirty="0"/>
        </a:p>
      </dgm:t>
    </dgm:pt>
    <dgm:pt modelId="{53F3A630-EAC4-4CFB-957D-6EEFA891B2F6}" type="parTrans" cxnId="{C1C9A44A-3AD9-4D0A-A02B-191BA8E8DC1E}">
      <dgm:prSet/>
      <dgm:spPr/>
      <dgm:t>
        <a:bodyPr/>
        <a:lstStyle/>
        <a:p>
          <a:endParaRPr lang="ru-RU"/>
        </a:p>
      </dgm:t>
    </dgm:pt>
    <dgm:pt modelId="{2F707DA0-9C6F-49AA-BC12-99D4303696FB}" type="sibTrans" cxnId="{C1C9A44A-3AD9-4D0A-A02B-191BA8E8DC1E}">
      <dgm:prSet/>
      <dgm:spPr/>
      <dgm:t>
        <a:bodyPr/>
        <a:lstStyle/>
        <a:p>
          <a:endParaRPr lang="ru-RU"/>
        </a:p>
      </dgm:t>
    </dgm:pt>
    <dgm:pt modelId="{1191255B-C391-44D0-9758-D7E98105037F}">
      <dgm:prSet phldrT="[Текст]"/>
      <dgm:spPr/>
      <dgm:t>
        <a:bodyPr/>
        <a:lstStyle/>
        <a:p>
          <a:r>
            <a:rPr lang="ru-RU" b="1" dirty="0" smtClean="0"/>
            <a:t>Отраслевая и межотраслевая централизация (автоматизация)</a:t>
          </a:r>
          <a:endParaRPr lang="ru-RU" b="1" dirty="0"/>
        </a:p>
      </dgm:t>
    </dgm:pt>
    <dgm:pt modelId="{9EA457CB-C314-4C66-BF7E-4319D4C9C4B2}" type="parTrans" cxnId="{615874CB-2015-4F8C-A8E1-82D536B5D82C}">
      <dgm:prSet/>
      <dgm:spPr/>
      <dgm:t>
        <a:bodyPr/>
        <a:lstStyle/>
        <a:p>
          <a:endParaRPr lang="ru-RU"/>
        </a:p>
      </dgm:t>
    </dgm:pt>
    <dgm:pt modelId="{EA479DC4-6BD1-4937-8072-92AB839E8EF8}" type="sibTrans" cxnId="{615874CB-2015-4F8C-A8E1-82D536B5D82C}">
      <dgm:prSet/>
      <dgm:spPr/>
      <dgm:t>
        <a:bodyPr/>
        <a:lstStyle/>
        <a:p>
          <a:endParaRPr lang="ru-RU"/>
        </a:p>
      </dgm:t>
    </dgm:pt>
    <dgm:pt modelId="{7815648B-DF69-44F4-9335-1A5C6AAFA435}">
      <dgm:prSet phldrT="[Текст]"/>
      <dgm:spPr/>
      <dgm:t>
        <a:bodyPr/>
        <a:lstStyle/>
        <a:p>
          <a:r>
            <a:rPr lang="ru-RU" b="1" dirty="0" smtClean="0"/>
            <a:t>Процессная централизация (информатизация)</a:t>
          </a:r>
          <a:endParaRPr lang="ru-RU" b="1" dirty="0"/>
        </a:p>
      </dgm:t>
    </dgm:pt>
    <dgm:pt modelId="{8DAEE949-137E-4149-BC57-2EA3F2BA24BC}" type="parTrans" cxnId="{54B84107-2C0F-497B-8767-C68F60C04C9E}">
      <dgm:prSet/>
      <dgm:spPr/>
      <dgm:t>
        <a:bodyPr/>
        <a:lstStyle/>
        <a:p>
          <a:endParaRPr lang="ru-RU"/>
        </a:p>
      </dgm:t>
    </dgm:pt>
    <dgm:pt modelId="{F5E33478-9D0E-44FC-AC64-78A601B455E0}" type="sibTrans" cxnId="{54B84107-2C0F-497B-8767-C68F60C04C9E}">
      <dgm:prSet/>
      <dgm:spPr/>
      <dgm:t>
        <a:bodyPr/>
        <a:lstStyle/>
        <a:p>
          <a:endParaRPr lang="ru-RU"/>
        </a:p>
      </dgm:t>
    </dgm:pt>
    <dgm:pt modelId="{606D5C44-1FED-4D59-B179-DFA542DDC8E4}">
      <dgm:prSet phldrT="[Текст]"/>
      <dgm:spPr/>
      <dgm:t>
        <a:bodyPr/>
        <a:lstStyle/>
        <a:p>
          <a:r>
            <a:rPr lang="ru-RU" b="1" dirty="0" smtClean="0"/>
            <a:t>Цифровизация</a:t>
          </a:r>
          <a:endParaRPr lang="ru-RU" b="1" dirty="0"/>
        </a:p>
      </dgm:t>
    </dgm:pt>
    <dgm:pt modelId="{70C4E8E5-D7CA-43FE-B60A-2E9B9033388A}" type="parTrans" cxnId="{1A5A7E4C-E2C3-49B9-B101-80905A5B71DC}">
      <dgm:prSet/>
      <dgm:spPr/>
      <dgm:t>
        <a:bodyPr/>
        <a:lstStyle/>
        <a:p>
          <a:endParaRPr lang="ru-RU"/>
        </a:p>
      </dgm:t>
    </dgm:pt>
    <dgm:pt modelId="{9F3D15E0-3C37-4302-908D-D9515A4F38C3}" type="sibTrans" cxnId="{1A5A7E4C-E2C3-49B9-B101-80905A5B71DC}">
      <dgm:prSet/>
      <dgm:spPr/>
      <dgm:t>
        <a:bodyPr/>
        <a:lstStyle/>
        <a:p>
          <a:endParaRPr lang="ru-RU"/>
        </a:p>
      </dgm:t>
    </dgm:pt>
    <dgm:pt modelId="{1879877E-8EA9-4AA0-B2A4-EDC3B32312C8}">
      <dgm:prSet phldrT="[Текст]"/>
      <dgm:spPr/>
      <dgm:t>
        <a:bodyPr/>
        <a:lstStyle/>
        <a:p>
          <a:r>
            <a:rPr lang="ru-RU" b="1" dirty="0" smtClean="0"/>
            <a:t>Цифровая трансформация</a:t>
          </a:r>
          <a:endParaRPr lang="ru-RU" b="1" dirty="0"/>
        </a:p>
      </dgm:t>
    </dgm:pt>
    <dgm:pt modelId="{A96122FE-59C7-4E3A-B8A7-EFEE230D14F1}" type="parTrans" cxnId="{3121BA0F-5889-41BD-B44B-9B1F4F11733F}">
      <dgm:prSet/>
      <dgm:spPr/>
      <dgm:t>
        <a:bodyPr/>
        <a:lstStyle/>
        <a:p>
          <a:endParaRPr lang="ru-RU"/>
        </a:p>
      </dgm:t>
    </dgm:pt>
    <dgm:pt modelId="{38DFE0F4-B8F0-4C9D-8889-3E9AA1B2B7A2}" type="sibTrans" cxnId="{3121BA0F-5889-41BD-B44B-9B1F4F11733F}">
      <dgm:prSet/>
      <dgm:spPr/>
      <dgm:t>
        <a:bodyPr/>
        <a:lstStyle/>
        <a:p>
          <a:endParaRPr lang="ru-RU"/>
        </a:p>
      </dgm:t>
    </dgm:pt>
    <dgm:pt modelId="{3E72C503-C616-4601-94A5-D1899A011F01}" type="pres">
      <dgm:prSet presAssocID="{3FCB1BED-0D8A-47C5-B32E-7B7D761155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14662-DE0F-4F35-8C24-BD907CB00EFC}" type="pres">
      <dgm:prSet presAssocID="{45F879FD-946D-459E-B785-E87E298E410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81311-3CBE-4E77-9B14-934249D9110C}" type="pres">
      <dgm:prSet presAssocID="{2F3EF674-FF32-4CB6-8807-7D7BEAF7FED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313D4E3-A779-4D0B-A785-A61C13741CC2}" type="pres">
      <dgm:prSet presAssocID="{2F3EF674-FF32-4CB6-8807-7D7BEAF7FED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D34027B-3C97-4B65-8979-774A77642A4A}" type="pres">
      <dgm:prSet presAssocID="{9DD46992-6ACD-4B0C-9DFE-58D831AD9AF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2ACF5-67CD-4354-BBBF-6B956B98CB86}" type="pres">
      <dgm:prSet presAssocID="{083C5F3D-0065-4EA6-B21D-09BBA441122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1F096BC-E112-4F0D-822D-C173919B07AB}" type="pres">
      <dgm:prSet presAssocID="{083C5F3D-0065-4EA6-B21D-09BBA441122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46ACBF4-C59F-4CF6-A1CD-CB6D57F711C3}" type="pres">
      <dgm:prSet presAssocID="{13BED601-7F49-4567-A300-09F77872DBD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C8A14-CBCB-4F50-ACE0-E438BBF2E154}" type="pres">
      <dgm:prSet presAssocID="{2F707DA0-9C6F-49AA-BC12-99D4303696F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7D979F8-E41C-48A4-89D3-C5D1095C3A19}" type="pres">
      <dgm:prSet presAssocID="{2F707DA0-9C6F-49AA-BC12-99D4303696F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10F231F-62D2-4B25-A3F0-450A604F3F19}" type="pres">
      <dgm:prSet presAssocID="{1191255B-C391-44D0-9758-D7E98105037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30B1-FFE8-4703-89BA-8973AF777D2E}" type="pres">
      <dgm:prSet presAssocID="{EA479DC4-6BD1-4937-8072-92AB839E8EF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D92A73E-DFF1-4352-900C-722EC1A52D12}" type="pres">
      <dgm:prSet presAssocID="{EA479DC4-6BD1-4937-8072-92AB839E8EF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C010FEC-4E6E-4DD4-91DB-DBA63EBB0A4E}" type="pres">
      <dgm:prSet presAssocID="{7815648B-DF69-44F4-9335-1A5C6AAFA43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F84E1-52E4-4C04-B2E4-166412246B01}" type="pres">
      <dgm:prSet presAssocID="{F5E33478-9D0E-44FC-AC64-78A601B455E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98BF3949-788F-4EC3-A748-763193ABB842}" type="pres">
      <dgm:prSet presAssocID="{F5E33478-9D0E-44FC-AC64-78A601B455E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360449C-08EE-4CAE-8715-1D0AB7D0F0B0}" type="pres">
      <dgm:prSet presAssocID="{606D5C44-1FED-4D59-B179-DFA542DDC8E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E639-FA84-418A-9DD0-8B759ACE4BFB}" type="pres">
      <dgm:prSet presAssocID="{9F3D15E0-3C37-4302-908D-D9515A4F38C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95EE0F84-C60A-4CCF-8C48-0338E496E1C4}" type="pres">
      <dgm:prSet presAssocID="{9F3D15E0-3C37-4302-908D-D9515A4F38C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CAA66B1-1307-4D92-9B78-C9D787003CB9}" type="pres">
      <dgm:prSet presAssocID="{1879877E-8EA9-4AA0-B2A4-EDC3B32312C8}" presName="node" presStyleLbl="node1" presStyleIdx="6" presStyleCnt="7" custLinFactX="41170" custLinFactNeighborX="100000" custLinFactNeighborY="-16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D1DDD-7CCB-49FE-BF93-2D9E34974371}" type="presOf" srcId="{F5E33478-9D0E-44FC-AC64-78A601B455E0}" destId="{98BF3949-788F-4EC3-A748-763193ABB842}" srcOrd="1" destOrd="0" presId="urn:microsoft.com/office/officeart/2005/8/layout/process5"/>
    <dgm:cxn modelId="{615874CB-2015-4F8C-A8E1-82D536B5D82C}" srcId="{3FCB1BED-0D8A-47C5-B32E-7B7D7611558C}" destId="{1191255B-C391-44D0-9758-D7E98105037F}" srcOrd="3" destOrd="0" parTransId="{9EA457CB-C314-4C66-BF7E-4319D4C9C4B2}" sibTransId="{EA479DC4-6BD1-4937-8072-92AB839E8EF8}"/>
    <dgm:cxn modelId="{FCA93E2B-1B80-4C58-9B36-A3CDC6E57C5D}" type="presOf" srcId="{1191255B-C391-44D0-9758-D7E98105037F}" destId="{010F231F-62D2-4B25-A3F0-450A604F3F19}" srcOrd="0" destOrd="0" presId="urn:microsoft.com/office/officeart/2005/8/layout/process5"/>
    <dgm:cxn modelId="{BE52993C-9298-49C0-8FEB-9C4271DC2762}" type="presOf" srcId="{45F879FD-946D-459E-B785-E87E298E410D}" destId="{B8214662-DE0F-4F35-8C24-BD907CB00EFC}" srcOrd="0" destOrd="0" presId="urn:microsoft.com/office/officeart/2005/8/layout/process5"/>
    <dgm:cxn modelId="{B0814939-4BAB-4D66-BFBF-C54E9F250DEB}" type="presOf" srcId="{F5E33478-9D0E-44FC-AC64-78A601B455E0}" destId="{663F84E1-52E4-4C04-B2E4-166412246B01}" srcOrd="0" destOrd="0" presId="urn:microsoft.com/office/officeart/2005/8/layout/process5"/>
    <dgm:cxn modelId="{3121BA0F-5889-41BD-B44B-9B1F4F11733F}" srcId="{3FCB1BED-0D8A-47C5-B32E-7B7D7611558C}" destId="{1879877E-8EA9-4AA0-B2A4-EDC3B32312C8}" srcOrd="6" destOrd="0" parTransId="{A96122FE-59C7-4E3A-B8A7-EFEE230D14F1}" sibTransId="{38DFE0F4-B8F0-4C9D-8889-3E9AA1B2B7A2}"/>
    <dgm:cxn modelId="{152B8537-FA0F-4191-B48B-87B3C319A55A}" type="presOf" srcId="{9F3D15E0-3C37-4302-908D-D9515A4F38C3}" destId="{D57CE639-FA84-418A-9DD0-8B759ACE4BFB}" srcOrd="0" destOrd="0" presId="urn:microsoft.com/office/officeart/2005/8/layout/process5"/>
    <dgm:cxn modelId="{F760A87D-7E61-4CFE-AE43-45C24582F263}" type="presOf" srcId="{EA479DC4-6BD1-4937-8072-92AB839E8EF8}" destId="{BD92A73E-DFF1-4352-900C-722EC1A52D12}" srcOrd="1" destOrd="0" presId="urn:microsoft.com/office/officeart/2005/8/layout/process5"/>
    <dgm:cxn modelId="{2A425347-4D3B-451A-AD5B-E455DB55C401}" type="presOf" srcId="{2F707DA0-9C6F-49AA-BC12-99D4303696FB}" destId="{B7D979F8-E41C-48A4-89D3-C5D1095C3A19}" srcOrd="1" destOrd="0" presId="urn:microsoft.com/office/officeart/2005/8/layout/process5"/>
    <dgm:cxn modelId="{945D29C0-7289-47D0-AA0D-7955179B21E2}" type="presOf" srcId="{EA479DC4-6BD1-4937-8072-92AB839E8EF8}" destId="{2C4130B1-FFE8-4703-89BA-8973AF777D2E}" srcOrd="0" destOrd="0" presId="urn:microsoft.com/office/officeart/2005/8/layout/process5"/>
    <dgm:cxn modelId="{4FD3EF0F-6032-41AA-BC57-27A804D33A2E}" type="presOf" srcId="{083C5F3D-0065-4EA6-B21D-09BBA4411225}" destId="{19E2ACF5-67CD-4354-BBBF-6B956B98CB86}" srcOrd="0" destOrd="0" presId="urn:microsoft.com/office/officeart/2005/8/layout/process5"/>
    <dgm:cxn modelId="{1A5A7E4C-E2C3-49B9-B101-80905A5B71DC}" srcId="{3FCB1BED-0D8A-47C5-B32E-7B7D7611558C}" destId="{606D5C44-1FED-4D59-B179-DFA542DDC8E4}" srcOrd="5" destOrd="0" parTransId="{70C4E8E5-D7CA-43FE-B60A-2E9B9033388A}" sibTransId="{9F3D15E0-3C37-4302-908D-D9515A4F38C3}"/>
    <dgm:cxn modelId="{32ABD0A9-B3EE-4863-9AF0-43C507CB9F17}" type="presOf" srcId="{2F3EF674-FF32-4CB6-8807-7D7BEAF7FEDD}" destId="{FFF81311-3CBE-4E77-9B14-934249D9110C}" srcOrd="0" destOrd="0" presId="urn:microsoft.com/office/officeart/2005/8/layout/process5"/>
    <dgm:cxn modelId="{5F43BDFB-965D-4D59-9488-FF96FCEC53D3}" type="presOf" srcId="{9DD46992-6ACD-4B0C-9DFE-58D831AD9AF4}" destId="{DD34027B-3C97-4B65-8979-774A77642A4A}" srcOrd="0" destOrd="0" presId="urn:microsoft.com/office/officeart/2005/8/layout/process5"/>
    <dgm:cxn modelId="{9CE0B046-C7F8-4003-BF7E-58D438D535A8}" srcId="{3FCB1BED-0D8A-47C5-B32E-7B7D7611558C}" destId="{45F879FD-946D-459E-B785-E87E298E410D}" srcOrd="0" destOrd="0" parTransId="{2C0A1E36-79C9-4806-B28E-25220EEC34B9}" sibTransId="{2F3EF674-FF32-4CB6-8807-7D7BEAF7FEDD}"/>
    <dgm:cxn modelId="{EAC4DF46-1F65-46E8-B580-48F4B25C9E7D}" srcId="{3FCB1BED-0D8A-47C5-B32E-7B7D7611558C}" destId="{9DD46992-6ACD-4B0C-9DFE-58D831AD9AF4}" srcOrd="1" destOrd="0" parTransId="{074AF84B-D4F3-475F-A179-2DED7ED5BD59}" sibTransId="{083C5F3D-0065-4EA6-B21D-09BBA4411225}"/>
    <dgm:cxn modelId="{689EDEAB-DC9D-41F3-91A6-448B9FF4C965}" type="presOf" srcId="{606D5C44-1FED-4D59-B179-DFA542DDC8E4}" destId="{1360449C-08EE-4CAE-8715-1D0AB7D0F0B0}" srcOrd="0" destOrd="0" presId="urn:microsoft.com/office/officeart/2005/8/layout/process5"/>
    <dgm:cxn modelId="{C1C9A44A-3AD9-4D0A-A02B-191BA8E8DC1E}" srcId="{3FCB1BED-0D8A-47C5-B32E-7B7D7611558C}" destId="{13BED601-7F49-4567-A300-09F77872DBD6}" srcOrd="2" destOrd="0" parTransId="{53F3A630-EAC4-4CFB-957D-6EEFA891B2F6}" sibTransId="{2F707DA0-9C6F-49AA-BC12-99D4303696FB}"/>
    <dgm:cxn modelId="{9BDCD0BD-E09B-44E2-8B05-E406542EAF11}" type="presOf" srcId="{7815648B-DF69-44F4-9335-1A5C6AAFA435}" destId="{FC010FEC-4E6E-4DD4-91DB-DBA63EBB0A4E}" srcOrd="0" destOrd="0" presId="urn:microsoft.com/office/officeart/2005/8/layout/process5"/>
    <dgm:cxn modelId="{C013ADE1-2137-42B4-AA60-3B56CF3D93DF}" type="presOf" srcId="{9F3D15E0-3C37-4302-908D-D9515A4F38C3}" destId="{95EE0F84-C60A-4CCF-8C48-0338E496E1C4}" srcOrd="1" destOrd="0" presId="urn:microsoft.com/office/officeart/2005/8/layout/process5"/>
    <dgm:cxn modelId="{B2CAEA49-9B7D-483A-A29D-64DEC89EECCF}" type="presOf" srcId="{1879877E-8EA9-4AA0-B2A4-EDC3B32312C8}" destId="{ECAA66B1-1307-4D92-9B78-C9D787003CB9}" srcOrd="0" destOrd="0" presId="urn:microsoft.com/office/officeart/2005/8/layout/process5"/>
    <dgm:cxn modelId="{48D878DE-0B0F-4A8A-AC0E-7705388039E1}" type="presOf" srcId="{083C5F3D-0065-4EA6-B21D-09BBA4411225}" destId="{41F096BC-E112-4F0D-822D-C173919B07AB}" srcOrd="1" destOrd="0" presId="urn:microsoft.com/office/officeart/2005/8/layout/process5"/>
    <dgm:cxn modelId="{0DB4146A-BF90-433F-8E20-01E0793D14A2}" type="presOf" srcId="{2F3EF674-FF32-4CB6-8807-7D7BEAF7FEDD}" destId="{9313D4E3-A779-4D0B-A785-A61C13741CC2}" srcOrd="1" destOrd="0" presId="urn:microsoft.com/office/officeart/2005/8/layout/process5"/>
    <dgm:cxn modelId="{54B84107-2C0F-497B-8767-C68F60C04C9E}" srcId="{3FCB1BED-0D8A-47C5-B32E-7B7D7611558C}" destId="{7815648B-DF69-44F4-9335-1A5C6AAFA435}" srcOrd="4" destOrd="0" parTransId="{8DAEE949-137E-4149-BC57-2EA3F2BA24BC}" sibTransId="{F5E33478-9D0E-44FC-AC64-78A601B455E0}"/>
    <dgm:cxn modelId="{F8B52705-E8E9-4E61-9EE2-C4A654B2E5FF}" type="presOf" srcId="{2F707DA0-9C6F-49AA-BC12-99D4303696FB}" destId="{EFAC8A14-CBCB-4F50-ACE0-E438BBF2E154}" srcOrd="0" destOrd="0" presId="urn:microsoft.com/office/officeart/2005/8/layout/process5"/>
    <dgm:cxn modelId="{EA0DEF6B-204B-437E-BC18-887B1F2CFD9C}" type="presOf" srcId="{13BED601-7F49-4567-A300-09F77872DBD6}" destId="{646ACBF4-C59F-4CF6-A1CD-CB6D57F711C3}" srcOrd="0" destOrd="0" presId="urn:microsoft.com/office/officeart/2005/8/layout/process5"/>
    <dgm:cxn modelId="{E6457C92-AC77-4E68-9D9C-58DCEB527029}" type="presOf" srcId="{3FCB1BED-0D8A-47C5-B32E-7B7D7611558C}" destId="{3E72C503-C616-4601-94A5-D1899A011F01}" srcOrd="0" destOrd="0" presId="urn:microsoft.com/office/officeart/2005/8/layout/process5"/>
    <dgm:cxn modelId="{B201469C-AA80-467A-9595-43AFB76EA4C3}" type="presParOf" srcId="{3E72C503-C616-4601-94A5-D1899A011F01}" destId="{B8214662-DE0F-4F35-8C24-BD907CB00EFC}" srcOrd="0" destOrd="0" presId="urn:microsoft.com/office/officeart/2005/8/layout/process5"/>
    <dgm:cxn modelId="{4F02AAD0-76DC-425B-8A78-389700B45375}" type="presParOf" srcId="{3E72C503-C616-4601-94A5-D1899A011F01}" destId="{FFF81311-3CBE-4E77-9B14-934249D9110C}" srcOrd="1" destOrd="0" presId="urn:microsoft.com/office/officeart/2005/8/layout/process5"/>
    <dgm:cxn modelId="{96FBC035-32AE-42B8-962B-618328BEF705}" type="presParOf" srcId="{FFF81311-3CBE-4E77-9B14-934249D9110C}" destId="{9313D4E3-A779-4D0B-A785-A61C13741CC2}" srcOrd="0" destOrd="0" presId="urn:microsoft.com/office/officeart/2005/8/layout/process5"/>
    <dgm:cxn modelId="{9E5526CE-09FC-4B93-9332-37DAA3393094}" type="presParOf" srcId="{3E72C503-C616-4601-94A5-D1899A011F01}" destId="{DD34027B-3C97-4B65-8979-774A77642A4A}" srcOrd="2" destOrd="0" presId="urn:microsoft.com/office/officeart/2005/8/layout/process5"/>
    <dgm:cxn modelId="{3633B787-E8C0-4226-AB77-6587A42A2BC2}" type="presParOf" srcId="{3E72C503-C616-4601-94A5-D1899A011F01}" destId="{19E2ACF5-67CD-4354-BBBF-6B956B98CB86}" srcOrd="3" destOrd="0" presId="urn:microsoft.com/office/officeart/2005/8/layout/process5"/>
    <dgm:cxn modelId="{FEFBF4F2-3313-4D9C-8ADE-79F0C30642DC}" type="presParOf" srcId="{19E2ACF5-67CD-4354-BBBF-6B956B98CB86}" destId="{41F096BC-E112-4F0D-822D-C173919B07AB}" srcOrd="0" destOrd="0" presId="urn:microsoft.com/office/officeart/2005/8/layout/process5"/>
    <dgm:cxn modelId="{44B52265-3416-4A45-9EBB-96C85B6103BC}" type="presParOf" srcId="{3E72C503-C616-4601-94A5-D1899A011F01}" destId="{646ACBF4-C59F-4CF6-A1CD-CB6D57F711C3}" srcOrd="4" destOrd="0" presId="urn:microsoft.com/office/officeart/2005/8/layout/process5"/>
    <dgm:cxn modelId="{38987B54-5114-495D-8020-6F9ACBBE48D3}" type="presParOf" srcId="{3E72C503-C616-4601-94A5-D1899A011F01}" destId="{EFAC8A14-CBCB-4F50-ACE0-E438BBF2E154}" srcOrd="5" destOrd="0" presId="urn:microsoft.com/office/officeart/2005/8/layout/process5"/>
    <dgm:cxn modelId="{C2E443B1-3C41-4D97-BB91-2283AB8CC4E7}" type="presParOf" srcId="{EFAC8A14-CBCB-4F50-ACE0-E438BBF2E154}" destId="{B7D979F8-E41C-48A4-89D3-C5D1095C3A19}" srcOrd="0" destOrd="0" presId="urn:microsoft.com/office/officeart/2005/8/layout/process5"/>
    <dgm:cxn modelId="{83667DA4-5E9A-4EE5-B9F2-CA1DD3F3E239}" type="presParOf" srcId="{3E72C503-C616-4601-94A5-D1899A011F01}" destId="{010F231F-62D2-4B25-A3F0-450A604F3F19}" srcOrd="6" destOrd="0" presId="urn:microsoft.com/office/officeart/2005/8/layout/process5"/>
    <dgm:cxn modelId="{BB5B1993-55D4-4029-A91B-0553CC4DEC29}" type="presParOf" srcId="{3E72C503-C616-4601-94A5-D1899A011F01}" destId="{2C4130B1-FFE8-4703-89BA-8973AF777D2E}" srcOrd="7" destOrd="0" presId="urn:microsoft.com/office/officeart/2005/8/layout/process5"/>
    <dgm:cxn modelId="{39548D34-515F-484C-934E-424C526900D7}" type="presParOf" srcId="{2C4130B1-FFE8-4703-89BA-8973AF777D2E}" destId="{BD92A73E-DFF1-4352-900C-722EC1A52D12}" srcOrd="0" destOrd="0" presId="urn:microsoft.com/office/officeart/2005/8/layout/process5"/>
    <dgm:cxn modelId="{9EE64196-FE29-45F6-B09A-4659B5FDB822}" type="presParOf" srcId="{3E72C503-C616-4601-94A5-D1899A011F01}" destId="{FC010FEC-4E6E-4DD4-91DB-DBA63EBB0A4E}" srcOrd="8" destOrd="0" presId="urn:microsoft.com/office/officeart/2005/8/layout/process5"/>
    <dgm:cxn modelId="{53CEE5BD-A069-4D38-A52C-6C6F6097C1B8}" type="presParOf" srcId="{3E72C503-C616-4601-94A5-D1899A011F01}" destId="{663F84E1-52E4-4C04-B2E4-166412246B01}" srcOrd="9" destOrd="0" presId="urn:microsoft.com/office/officeart/2005/8/layout/process5"/>
    <dgm:cxn modelId="{15E426B5-1A58-4E7F-A254-D72127ABA259}" type="presParOf" srcId="{663F84E1-52E4-4C04-B2E4-166412246B01}" destId="{98BF3949-788F-4EC3-A748-763193ABB842}" srcOrd="0" destOrd="0" presId="urn:microsoft.com/office/officeart/2005/8/layout/process5"/>
    <dgm:cxn modelId="{121998DB-C8AB-4F4C-829F-F6BB6657EC1A}" type="presParOf" srcId="{3E72C503-C616-4601-94A5-D1899A011F01}" destId="{1360449C-08EE-4CAE-8715-1D0AB7D0F0B0}" srcOrd="10" destOrd="0" presId="urn:microsoft.com/office/officeart/2005/8/layout/process5"/>
    <dgm:cxn modelId="{22A9D5EB-67F1-4795-B8D5-AFCF569E9927}" type="presParOf" srcId="{3E72C503-C616-4601-94A5-D1899A011F01}" destId="{D57CE639-FA84-418A-9DD0-8B759ACE4BFB}" srcOrd="11" destOrd="0" presId="urn:microsoft.com/office/officeart/2005/8/layout/process5"/>
    <dgm:cxn modelId="{A6BD0D9E-E2B6-4B68-AAC7-17063F493E8B}" type="presParOf" srcId="{D57CE639-FA84-418A-9DD0-8B759ACE4BFB}" destId="{95EE0F84-C60A-4CCF-8C48-0338E496E1C4}" srcOrd="0" destOrd="0" presId="urn:microsoft.com/office/officeart/2005/8/layout/process5"/>
    <dgm:cxn modelId="{0162E22F-3135-45F1-B26E-64CD5115D4AB}" type="presParOf" srcId="{3E72C503-C616-4601-94A5-D1899A011F01}" destId="{ECAA66B1-1307-4D92-9B78-C9D787003CB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33B3B-C1D9-4796-A7AC-6C0A0BFCF3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016FA9-7B95-48A6-933D-29A9B62822A1}">
      <dgm:prSet phldrT="[Текст]"/>
      <dgm:spPr/>
      <dgm:t>
        <a:bodyPr/>
        <a:lstStyle/>
        <a:p>
          <a:r>
            <a:rPr lang="ru-RU" b="1" dirty="0" smtClean="0"/>
            <a:t>Автоматизация</a:t>
          </a:r>
          <a:endParaRPr lang="ru-RU" b="1" dirty="0"/>
        </a:p>
      </dgm:t>
    </dgm:pt>
    <dgm:pt modelId="{F4A0B3F7-51CE-48FF-96A6-347A9B7A0EF0}" type="parTrans" cxnId="{62DB689A-F9BA-47E4-9515-70123047EDC3}">
      <dgm:prSet/>
      <dgm:spPr/>
      <dgm:t>
        <a:bodyPr/>
        <a:lstStyle/>
        <a:p>
          <a:endParaRPr lang="ru-RU"/>
        </a:p>
      </dgm:t>
    </dgm:pt>
    <dgm:pt modelId="{BCF8EB6B-E6A0-497F-AD98-8C93309FBC76}" type="sibTrans" cxnId="{62DB689A-F9BA-47E4-9515-70123047EDC3}">
      <dgm:prSet/>
      <dgm:spPr/>
      <dgm:t>
        <a:bodyPr/>
        <a:lstStyle/>
        <a:p>
          <a:endParaRPr lang="ru-RU"/>
        </a:p>
      </dgm:t>
    </dgm:pt>
    <dgm:pt modelId="{98153D58-1915-467E-AF67-60B012A11A6B}">
      <dgm:prSet phldrT="[Текст]"/>
      <dgm:spPr/>
      <dgm:t>
        <a:bodyPr/>
        <a:lstStyle/>
        <a:p>
          <a:r>
            <a:rPr lang="ru-RU" b="1" dirty="0" smtClean="0"/>
            <a:t>Информатизация</a:t>
          </a:r>
          <a:endParaRPr lang="ru-RU" b="1" dirty="0"/>
        </a:p>
      </dgm:t>
    </dgm:pt>
    <dgm:pt modelId="{2B036128-2FC2-409D-B068-BB0ED9D85553}" type="parTrans" cxnId="{D51D8321-744B-4018-99C1-2F9EBA64AB77}">
      <dgm:prSet/>
      <dgm:spPr/>
      <dgm:t>
        <a:bodyPr/>
        <a:lstStyle/>
        <a:p>
          <a:endParaRPr lang="ru-RU"/>
        </a:p>
      </dgm:t>
    </dgm:pt>
    <dgm:pt modelId="{986AD44D-0D71-448A-922C-284D03886027}" type="sibTrans" cxnId="{D51D8321-744B-4018-99C1-2F9EBA64AB77}">
      <dgm:prSet/>
      <dgm:spPr/>
      <dgm:t>
        <a:bodyPr/>
        <a:lstStyle/>
        <a:p>
          <a:endParaRPr lang="ru-RU"/>
        </a:p>
      </dgm:t>
    </dgm:pt>
    <dgm:pt modelId="{29B54DE8-616B-430D-B08F-59A01BA9703F}">
      <dgm:prSet phldrT="[Текст]"/>
      <dgm:spPr/>
      <dgm:t>
        <a:bodyPr/>
        <a:lstStyle/>
        <a:p>
          <a:r>
            <a:rPr lang="ru-RU" b="1" dirty="0" smtClean="0"/>
            <a:t>Цифровизация</a:t>
          </a:r>
          <a:endParaRPr lang="ru-RU" b="1" dirty="0"/>
        </a:p>
      </dgm:t>
    </dgm:pt>
    <dgm:pt modelId="{8BFEBB68-E993-44C7-BC02-4B68D2CD3FD8}" type="parTrans" cxnId="{982BB238-A3FE-4BC3-991A-CB1D0C098D9A}">
      <dgm:prSet/>
      <dgm:spPr/>
      <dgm:t>
        <a:bodyPr/>
        <a:lstStyle/>
        <a:p>
          <a:endParaRPr lang="ru-RU"/>
        </a:p>
      </dgm:t>
    </dgm:pt>
    <dgm:pt modelId="{789487F4-BF78-4815-9758-22E6E4DDBB49}" type="sibTrans" cxnId="{982BB238-A3FE-4BC3-991A-CB1D0C098D9A}">
      <dgm:prSet/>
      <dgm:spPr/>
      <dgm:t>
        <a:bodyPr/>
        <a:lstStyle/>
        <a:p>
          <a:endParaRPr lang="ru-RU"/>
        </a:p>
      </dgm:t>
    </dgm:pt>
    <dgm:pt modelId="{8A252764-1426-4E04-8DD6-E4D4D6135334}">
      <dgm:prSet phldrT="[Текст]"/>
      <dgm:spPr/>
      <dgm:t>
        <a:bodyPr/>
        <a:lstStyle/>
        <a:p>
          <a:r>
            <a:rPr lang="ru-RU" b="1" dirty="0" smtClean="0"/>
            <a:t>Цифровая трансформация</a:t>
          </a:r>
          <a:endParaRPr lang="ru-RU" b="1" dirty="0"/>
        </a:p>
      </dgm:t>
    </dgm:pt>
    <dgm:pt modelId="{7FDA3534-BEDE-44F8-AC1D-293BDA377D4E}" type="parTrans" cxnId="{930FB007-CB05-4FBB-8214-868F3BBDD177}">
      <dgm:prSet/>
      <dgm:spPr/>
      <dgm:t>
        <a:bodyPr/>
        <a:lstStyle/>
        <a:p>
          <a:endParaRPr lang="ru-RU"/>
        </a:p>
      </dgm:t>
    </dgm:pt>
    <dgm:pt modelId="{908821EE-F2AD-4F45-AAF7-6BE6EFE609B0}" type="sibTrans" cxnId="{930FB007-CB05-4FBB-8214-868F3BBDD177}">
      <dgm:prSet/>
      <dgm:spPr/>
      <dgm:t>
        <a:bodyPr/>
        <a:lstStyle/>
        <a:p>
          <a:endParaRPr lang="ru-RU"/>
        </a:p>
      </dgm:t>
    </dgm:pt>
    <dgm:pt modelId="{E27EF2DE-D20F-4276-8BBB-8DAE3BC8D001}" type="pres">
      <dgm:prSet presAssocID="{4C633B3B-C1D9-4796-A7AC-6C0A0BFCF394}" presName="CompostProcess" presStyleCnt="0">
        <dgm:presLayoutVars>
          <dgm:dir/>
          <dgm:resizeHandles val="exact"/>
        </dgm:presLayoutVars>
      </dgm:prSet>
      <dgm:spPr/>
    </dgm:pt>
    <dgm:pt modelId="{A642E15F-B63F-4420-BCFE-D5052995974B}" type="pres">
      <dgm:prSet presAssocID="{4C633B3B-C1D9-4796-A7AC-6C0A0BFCF394}" presName="arrow" presStyleLbl="bgShp" presStyleIdx="0" presStyleCnt="1" custLinFactNeighborY="-475"/>
      <dgm:spPr/>
    </dgm:pt>
    <dgm:pt modelId="{FAE55387-1746-4DEC-9E67-FA54D248FA28}" type="pres">
      <dgm:prSet presAssocID="{4C633B3B-C1D9-4796-A7AC-6C0A0BFCF394}" presName="linearProcess" presStyleCnt="0"/>
      <dgm:spPr/>
    </dgm:pt>
    <dgm:pt modelId="{F680989F-05FC-4F12-B474-26B0F62707D8}" type="pres">
      <dgm:prSet presAssocID="{9A016FA9-7B95-48A6-933D-29A9B62822A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22D77-3119-4576-A781-FB739E76A9B1}" type="pres">
      <dgm:prSet presAssocID="{BCF8EB6B-E6A0-497F-AD98-8C93309FBC76}" presName="sibTrans" presStyleCnt="0"/>
      <dgm:spPr/>
    </dgm:pt>
    <dgm:pt modelId="{91E6C51F-0543-460F-A811-55F26F2A311C}" type="pres">
      <dgm:prSet presAssocID="{98153D58-1915-467E-AF67-60B012A11A6B}" presName="textNode" presStyleLbl="node1" presStyleIdx="1" presStyleCnt="4">
        <dgm:presLayoutVars>
          <dgm:bulletEnabled val="1"/>
        </dgm:presLayoutVars>
      </dgm:prSet>
      <dgm:spPr/>
    </dgm:pt>
    <dgm:pt modelId="{9F0B350E-9984-4E70-9F51-CF1CD0771CA5}" type="pres">
      <dgm:prSet presAssocID="{986AD44D-0D71-448A-922C-284D03886027}" presName="sibTrans" presStyleCnt="0"/>
      <dgm:spPr/>
    </dgm:pt>
    <dgm:pt modelId="{7178170E-D8EF-4793-B780-B339E5FF7B75}" type="pres">
      <dgm:prSet presAssocID="{29B54DE8-616B-430D-B08F-59A01BA970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0F22-9E0B-4A2C-A2AB-05FEBF6A68DC}" type="pres">
      <dgm:prSet presAssocID="{789487F4-BF78-4815-9758-22E6E4DDBB49}" presName="sibTrans" presStyleCnt="0"/>
      <dgm:spPr/>
    </dgm:pt>
    <dgm:pt modelId="{86B0D2B7-E7E3-4F12-BECC-9716F1BB2E23}" type="pres">
      <dgm:prSet presAssocID="{8A252764-1426-4E04-8DD6-E4D4D613533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2DB689A-F9BA-47E4-9515-70123047EDC3}" srcId="{4C633B3B-C1D9-4796-A7AC-6C0A0BFCF394}" destId="{9A016FA9-7B95-48A6-933D-29A9B62822A1}" srcOrd="0" destOrd="0" parTransId="{F4A0B3F7-51CE-48FF-96A6-347A9B7A0EF0}" sibTransId="{BCF8EB6B-E6A0-497F-AD98-8C93309FBC76}"/>
    <dgm:cxn modelId="{CAD536C7-EB81-4644-8F36-EDA44CC63B11}" type="presOf" srcId="{98153D58-1915-467E-AF67-60B012A11A6B}" destId="{91E6C51F-0543-460F-A811-55F26F2A311C}" srcOrd="0" destOrd="0" presId="urn:microsoft.com/office/officeart/2005/8/layout/hProcess9"/>
    <dgm:cxn modelId="{35494C95-79A8-4635-B08F-05B10731654C}" type="presOf" srcId="{4C633B3B-C1D9-4796-A7AC-6C0A0BFCF394}" destId="{E27EF2DE-D20F-4276-8BBB-8DAE3BC8D001}" srcOrd="0" destOrd="0" presId="urn:microsoft.com/office/officeart/2005/8/layout/hProcess9"/>
    <dgm:cxn modelId="{0ECE9C40-DE54-4643-AD39-95C49A0B7B87}" type="presOf" srcId="{29B54DE8-616B-430D-B08F-59A01BA9703F}" destId="{7178170E-D8EF-4793-B780-B339E5FF7B75}" srcOrd="0" destOrd="0" presId="urn:microsoft.com/office/officeart/2005/8/layout/hProcess9"/>
    <dgm:cxn modelId="{930FB007-CB05-4FBB-8214-868F3BBDD177}" srcId="{4C633B3B-C1D9-4796-A7AC-6C0A0BFCF394}" destId="{8A252764-1426-4E04-8DD6-E4D4D6135334}" srcOrd="3" destOrd="0" parTransId="{7FDA3534-BEDE-44F8-AC1D-293BDA377D4E}" sibTransId="{908821EE-F2AD-4F45-AAF7-6BE6EFE609B0}"/>
    <dgm:cxn modelId="{ED22D289-300F-4126-9BDC-7A055CFCAEE4}" type="presOf" srcId="{8A252764-1426-4E04-8DD6-E4D4D6135334}" destId="{86B0D2B7-E7E3-4F12-BECC-9716F1BB2E23}" srcOrd="0" destOrd="0" presId="urn:microsoft.com/office/officeart/2005/8/layout/hProcess9"/>
    <dgm:cxn modelId="{6E0F3853-C58C-4474-B90D-229499213267}" type="presOf" srcId="{9A016FA9-7B95-48A6-933D-29A9B62822A1}" destId="{F680989F-05FC-4F12-B474-26B0F62707D8}" srcOrd="0" destOrd="0" presId="urn:microsoft.com/office/officeart/2005/8/layout/hProcess9"/>
    <dgm:cxn modelId="{D51D8321-744B-4018-99C1-2F9EBA64AB77}" srcId="{4C633B3B-C1D9-4796-A7AC-6C0A0BFCF394}" destId="{98153D58-1915-467E-AF67-60B012A11A6B}" srcOrd="1" destOrd="0" parTransId="{2B036128-2FC2-409D-B068-BB0ED9D85553}" sibTransId="{986AD44D-0D71-448A-922C-284D03886027}"/>
    <dgm:cxn modelId="{982BB238-A3FE-4BC3-991A-CB1D0C098D9A}" srcId="{4C633B3B-C1D9-4796-A7AC-6C0A0BFCF394}" destId="{29B54DE8-616B-430D-B08F-59A01BA9703F}" srcOrd="2" destOrd="0" parTransId="{8BFEBB68-E993-44C7-BC02-4B68D2CD3FD8}" sibTransId="{789487F4-BF78-4815-9758-22E6E4DDBB49}"/>
    <dgm:cxn modelId="{8AA51CC2-5F47-4DC4-B690-25D11B5727F1}" type="presParOf" srcId="{E27EF2DE-D20F-4276-8BBB-8DAE3BC8D001}" destId="{A642E15F-B63F-4420-BCFE-D5052995974B}" srcOrd="0" destOrd="0" presId="urn:microsoft.com/office/officeart/2005/8/layout/hProcess9"/>
    <dgm:cxn modelId="{581D4FD0-1C46-4F55-959D-5828E99BA4DD}" type="presParOf" srcId="{E27EF2DE-D20F-4276-8BBB-8DAE3BC8D001}" destId="{FAE55387-1746-4DEC-9E67-FA54D248FA28}" srcOrd="1" destOrd="0" presId="urn:microsoft.com/office/officeart/2005/8/layout/hProcess9"/>
    <dgm:cxn modelId="{ACD661A0-A793-4D39-9922-3EBB7C52F649}" type="presParOf" srcId="{FAE55387-1746-4DEC-9E67-FA54D248FA28}" destId="{F680989F-05FC-4F12-B474-26B0F62707D8}" srcOrd="0" destOrd="0" presId="urn:microsoft.com/office/officeart/2005/8/layout/hProcess9"/>
    <dgm:cxn modelId="{252F605D-3942-40B3-979A-588FE66F3824}" type="presParOf" srcId="{FAE55387-1746-4DEC-9E67-FA54D248FA28}" destId="{D9222D77-3119-4576-A781-FB739E76A9B1}" srcOrd="1" destOrd="0" presId="urn:microsoft.com/office/officeart/2005/8/layout/hProcess9"/>
    <dgm:cxn modelId="{1A1E16A4-577F-4AB4-AFB5-1406502361A4}" type="presParOf" srcId="{FAE55387-1746-4DEC-9E67-FA54D248FA28}" destId="{91E6C51F-0543-460F-A811-55F26F2A311C}" srcOrd="2" destOrd="0" presId="urn:microsoft.com/office/officeart/2005/8/layout/hProcess9"/>
    <dgm:cxn modelId="{03185482-27A7-495F-A865-87D1F06206D8}" type="presParOf" srcId="{FAE55387-1746-4DEC-9E67-FA54D248FA28}" destId="{9F0B350E-9984-4E70-9F51-CF1CD0771CA5}" srcOrd="3" destOrd="0" presId="urn:microsoft.com/office/officeart/2005/8/layout/hProcess9"/>
    <dgm:cxn modelId="{8858937C-5799-43B1-A37F-8B59F7850337}" type="presParOf" srcId="{FAE55387-1746-4DEC-9E67-FA54D248FA28}" destId="{7178170E-D8EF-4793-B780-B339E5FF7B75}" srcOrd="4" destOrd="0" presId="urn:microsoft.com/office/officeart/2005/8/layout/hProcess9"/>
    <dgm:cxn modelId="{600B06AA-E7A9-464A-9004-9EAD65F16D1F}" type="presParOf" srcId="{FAE55387-1746-4DEC-9E67-FA54D248FA28}" destId="{51F90F22-9E0B-4A2C-A2AB-05FEBF6A68DC}" srcOrd="5" destOrd="0" presId="urn:microsoft.com/office/officeart/2005/8/layout/hProcess9"/>
    <dgm:cxn modelId="{0427EBBF-FCDE-4208-BFA8-2C57B4BAFB1A}" type="presParOf" srcId="{FAE55387-1746-4DEC-9E67-FA54D248FA28}" destId="{86B0D2B7-E7E3-4F12-BECC-9716F1BB2E2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E0AF4-D53F-4D2A-958B-6C20A8F3CB9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B3BBFA-9F13-41D7-9EB3-C0E3AFA45C07}">
      <dgm:prSet phldrT="[Текст]"/>
      <dgm:spPr/>
      <dgm:t>
        <a:bodyPr/>
        <a:lstStyle/>
        <a:p>
          <a:r>
            <a:rPr lang="ru-RU" b="1" dirty="0" smtClean="0"/>
            <a:t>Объект</a:t>
          </a:r>
          <a:endParaRPr lang="ru-RU" b="1" dirty="0"/>
        </a:p>
      </dgm:t>
    </dgm:pt>
    <dgm:pt modelId="{E127ABF6-CDB7-45DC-AC8C-5753763BCC86}" type="parTrans" cxnId="{E7731F29-6DDC-4C20-BDFE-B17265ED684B}">
      <dgm:prSet/>
      <dgm:spPr/>
      <dgm:t>
        <a:bodyPr/>
        <a:lstStyle/>
        <a:p>
          <a:endParaRPr lang="ru-RU"/>
        </a:p>
      </dgm:t>
    </dgm:pt>
    <dgm:pt modelId="{FA39C8EE-23ED-4D6A-831F-E99BDF262D69}" type="sibTrans" cxnId="{E7731F29-6DDC-4C20-BDFE-B17265ED684B}">
      <dgm:prSet/>
      <dgm:spPr/>
      <dgm:t>
        <a:bodyPr/>
        <a:lstStyle/>
        <a:p>
          <a:endParaRPr lang="ru-RU"/>
        </a:p>
      </dgm:t>
    </dgm:pt>
    <dgm:pt modelId="{0E995A95-E1E4-463D-A41B-6F952267E63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E1C6F36-40F8-44E8-9F6B-F20356BA9637}" type="parTrans" cxnId="{82A93BC4-F24A-47DC-B1A2-E16CD0602599}">
      <dgm:prSet/>
      <dgm:spPr/>
      <dgm:t>
        <a:bodyPr/>
        <a:lstStyle/>
        <a:p>
          <a:endParaRPr lang="ru-RU"/>
        </a:p>
      </dgm:t>
    </dgm:pt>
    <dgm:pt modelId="{1877414C-DE89-4CA9-9674-458ADD8B8491}" type="sibTrans" cxnId="{82A93BC4-F24A-47DC-B1A2-E16CD0602599}">
      <dgm:prSet/>
      <dgm:spPr/>
      <dgm:t>
        <a:bodyPr/>
        <a:lstStyle/>
        <a:p>
          <a:endParaRPr lang="ru-RU"/>
        </a:p>
      </dgm:t>
    </dgm:pt>
    <dgm:pt modelId="{E2CE4EAE-47C4-4F7C-BA42-9A6E179218EE}">
      <dgm:prSet phldrT="[Текст]"/>
      <dgm:spPr/>
      <dgm:t>
        <a:bodyPr/>
        <a:lstStyle/>
        <a:p>
          <a:r>
            <a:rPr lang="ru-RU" b="1" dirty="0" smtClean="0"/>
            <a:t>Цель</a:t>
          </a:r>
          <a:endParaRPr lang="ru-RU" b="1" dirty="0"/>
        </a:p>
      </dgm:t>
    </dgm:pt>
    <dgm:pt modelId="{EAA172F3-C45C-4C3C-9C76-31C567AD2CC5}" type="parTrans" cxnId="{1F9D5B83-261B-4645-B381-6D935435C7E3}">
      <dgm:prSet/>
      <dgm:spPr/>
      <dgm:t>
        <a:bodyPr/>
        <a:lstStyle/>
        <a:p>
          <a:endParaRPr lang="ru-RU"/>
        </a:p>
      </dgm:t>
    </dgm:pt>
    <dgm:pt modelId="{548FAAA6-F91D-4599-96E5-5A9E955675C1}" type="sibTrans" cxnId="{1F9D5B83-261B-4645-B381-6D935435C7E3}">
      <dgm:prSet/>
      <dgm:spPr/>
      <dgm:t>
        <a:bodyPr/>
        <a:lstStyle/>
        <a:p>
          <a:endParaRPr lang="ru-RU"/>
        </a:p>
      </dgm:t>
    </dgm:pt>
    <dgm:pt modelId="{8F4E5C01-2664-463D-8CBA-7B815C52A4E1}">
      <dgm:prSet phldrT="[Текст]"/>
      <dgm:spPr/>
      <dgm:t>
        <a:bodyPr/>
        <a:lstStyle/>
        <a:p>
          <a:r>
            <a:rPr lang="ru-RU" b="1" dirty="0" smtClean="0"/>
            <a:t>Принятие решений</a:t>
          </a:r>
          <a:endParaRPr lang="ru-RU" b="1" dirty="0"/>
        </a:p>
      </dgm:t>
    </dgm:pt>
    <dgm:pt modelId="{0DC044C5-9E2A-4110-9357-42551D076828}" type="parTrans" cxnId="{2F38629B-2D58-4A2E-82A1-53D968F541E0}">
      <dgm:prSet/>
      <dgm:spPr/>
      <dgm:t>
        <a:bodyPr/>
        <a:lstStyle/>
        <a:p>
          <a:endParaRPr lang="ru-RU"/>
        </a:p>
      </dgm:t>
    </dgm:pt>
    <dgm:pt modelId="{C09DAADD-E02E-4A47-BFCF-2527003382F4}" type="sibTrans" cxnId="{2F38629B-2D58-4A2E-82A1-53D968F541E0}">
      <dgm:prSet/>
      <dgm:spPr/>
      <dgm:t>
        <a:bodyPr/>
        <a:lstStyle/>
        <a:p>
          <a:endParaRPr lang="ru-RU"/>
        </a:p>
      </dgm:t>
    </dgm:pt>
    <dgm:pt modelId="{629550E6-56AE-4F79-AC41-8277860E1FC3}">
      <dgm:prSet phldrT="[Текст]" custT="1"/>
      <dgm:spPr/>
      <dgm:t>
        <a:bodyPr/>
        <a:lstStyle/>
        <a:p>
          <a:r>
            <a:rPr lang="ru-RU" sz="1400" b="1" dirty="0" smtClean="0"/>
            <a:t>Да</a:t>
          </a:r>
          <a:endParaRPr lang="ru-RU" sz="1400" b="1" dirty="0"/>
        </a:p>
      </dgm:t>
    </dgm:pt>
    <dgm:pt modelId="{1C3009D2-0CB5-47C7-9AA0-024A5C7A415E}" type="parTrans" cxnId="{D4300862-42FF-4575-A53E-E3C50DB0DAFA}">
      <dgm:prSet/>
      <dgm:spPr/>
      <dgm:t>
        <a:bodyPr/>
        <a:lstStyle/>
        <a:p>
          <a:endParaRPr lang="ru-RU"/>
        </a:p>
      </dgm:t>
    </dgm:pt>
    <dgm:pt modelId="{69CD295C-F6FD-489B-A13F-B399B4F6F4C8}" type="sibTrans" cxnId="{D4300862-42FF-4575-A53E-E3C50DB0DAFA}">
      <dgm:prSet/>
      <dgm:spPr/>
      <dgm:t>
        <a:bodyPr/>
        <a:lstStyle/>
        <a:p>
          <a:endParaRPr lang="ru-RU"/>
        </a:p>
      </dgm:t>
    </dgm:pt>
    <dgm:pt modelId="{CFF13A10-7766-4973-9C35-0B60D0FFC586}">
      <dgm:prSet phldrT="[Текст]"/>
      <dgm:spPr/>
      <dgm:t>
        <a:bodyPr/>
        <a:lstStyle/>
        <a:p>
          <a:r>
            <a:rPr lang="ru-RU" b="1" dirty="0" smtClean="0"/>
            <a:t>Значение данных</a:t>
          </a:r>
          <a:endParaRPr lang="ru-RU" b="1" dirty="0"/>
        </a:p>
      </dgm:t>
    </dgm:pt>
    <dgm:pt modelId="{254CA397-CC41-42D7-A4FE-38FE0A19DD99}" type="parTrans" cxnId="{0D59E5E6-2324-4EC0-851F-58537A619DF3}">
      <dgm:prSet/>
      <dgm:spPr/>
      <dgm:t>
        <a:bodyPr/>
        <a:lstStyle/>
        <a:p>
          <a:endParaRPr lang="ru-RU"/>
        </a:p>
      </dgm:t>
    </dgm:pt>
    <dgm:pt modelId="{B5E5093C-D9B4-4BDD-A680-0593897E97B5}" type="sibTrans" cxnId="{0D59E5E6-2324-4EC0-851F-58537A619DF3}">
      <dgm:prSet/>
      <dgm:spPr/>
      <dgm:t>
        <a:bodyPr/>
        <a:lstStyle/>
        <a:p>
          <a:endParaRPr lang="ru-RU"/>
        </a:p>
      </dgm:t>
    </dgm:pt>
    <dgm:pt modelId="{813A3B11-02EC-4F82-9873-08C28A9E211A}">
      <dgm:prSet phldrT="[Текст]"/>
      <dgm:spPr/>
      <dgm:t>
        <a:bodyPr/>
        <a:lstStyle/>
        <a:p>
          <a:endParaRPr lang="ru-RU" dirty="0"/>
        </a:p>
      </dgm:t>
    </dgm:pt>
    <dgm:pt modelId="{63D5268C-A660-4314-B5B3-C72DCDB612FB}" type="parTrans" cxnId="{DC1CEA8A-80FE-4032-B60B-B1599BFA620C}">
      <dgm:prSet/>
      <dgm:spPr/>
      <dgm:t>
        <a:bodyPr/>
        <a:lstStyle/>
        <a:p>
          <a:endParaRPr lang="ru-RU"/>
        </a:p>
      </dgm:t>
    </dgm:pt>
    <dgm:pt modelId="{93755869-B6EE-43FF-B1F8-ADF28990A470}" type="sibTrans" cxnId="{DC1CEA8A-80FE-4032-B60B-B1599BFA620C}">
      <dgm:prSet/>
      <dgm:spPr/>
      <dgm:t>
        <a:bodyPr/>
        <a:lstStyle/>
        <a:p>
          <a:endParaRPr lang="ru-RU"/>
        </a:p>
      </dgm:t>
    </dgm:pt>
    <dgm:pt modelId="{05D949EB-865E-4314-8B17-4AC317FCD5A9}">
      <dgm:prSet phldrT="[Текст]" custT="1"/>
      <dgm:spPr/>
      <dgm:t>
        <a:bodyPr/>
        <a:lstStyle/>
        <a:p>
          <a:r>
            <a:rPr lang="ru-RU" sz="1100" b="1" dirty="0" smtClean="0"/>
            <a:t>Нет </a:t>
          </a:r>
        </a:p>
        <a:p>
          <a:r>
            <a:rPr lang="ru-RU" sz="1100" b="1" dirty="0" smtClean="0"/>
            <a:t>Либо минимально</a:t>
          </a:r>
          <a:endParaRPr lang="ru-RU" sz="1100" b="1" dirty="0"/>
        </a:p>
      </dgm:t>
    </dgm:pt>
    <dgm:pt modelId="{19ECC951-E63C-4865-8882-BC41570AB544}" type="parTrans" cxnId="{AF3D170A-2245-414F-92F6-1457104D2C18}">
      <dgm:prSet/>
      <dgm:spPr/>
      <dgm:t>
        <a:bodyPr/>
        <a:lstStyle/>
        <a:p>
          <a:endParaRPr lang="ru-RU"/>
        </a:p>
      </dgm:t>
    </dgm:pt>
    <dgm:pt modelId="{E099293E-0739-442E-AD92-BE1F2D98E9EF}" type="sibTrans" cxnId="{AF3D170A-2245-414F-92F6-1457104D2C18}">
      <dgm:prSet/>
      <dgm:spPr/>
      <dgm:t>
        <a:bodyPr/>
        <a:lstStyle/>
        <a:p>
          <a:endParaRPr lang="ru-RU"/>
        </a:p>
      </dgm:t>
    </dgm:pt>
    <dgm:pt modelId="{FF15F955-009F-4650-AD28-A0BD482E7ACF}">
      <dgm:prSet custT="1"/>
      <dgm:spPr/>
      <dgm:t>
        <a:bodyPr/>
        <a:lstStyle/>
        <a:p>
          <a:r>
            <a:rPr lang="ru-RU" sz="1200" b="1" dirty="0" smtClean="0">
              <a:effectLst/>
            </a:rPr>
            <a:t>Подразделение Организация</a:t>
          </a:r>
          <a:endParaRPr lang="ru-RU" sz="1200" b="1" dirty="0">
            <a:effectLst/>
          </a:endParaRPr>
        </a:p>
      </dgm:t>
    </dgm:pt>
    <dgm:pt modelId="{A09EDF52-39E1-4EE7-A2BD-135AF862B7CD}" type="parTrans" cxnId="{A1018986-14BB-476A-996D-F53B9F626B68}">
      <dgm:prSet/>
      <dgm:spPr/>
      <dgm:t>
        <a:bodyPr/>
        <a:lstStyle/>
        <a:p>
          <a:endParaRPr lang="ru-RU"/>
        </a:p>
      </dgm:t>
    </dgm:pt>
    <dgm:pt modelId="{B29F2DB3-338A-438D-8C32-362F3725AE0D}" type="sibTrans" cxnId="{A1018986-14BB-476A-996D-F53B9F626B68}">
      <dgm:prSet/>
      <dgm:spPr/>
      <dgm:t>
        <a:bodyPr/>
        <a:lstStyle/>
        <a:p>
          <a:endParaRPr lang="ru-RU"/>
        </a:p>
      </dgm:t>
    </dgm:pt>
    <dgm:pt modelId="{89967082-48A8-4716-915B-4FA70E51174B}">
      <dgm:prSet custT="1"/>
      <dgm:spPr/>
      <dgm:t>
        <a:bodyPr/>
        <a:lstStyle/>
        <a:p>
          <a:r>
            <a:rPr lang="ru-RU" sz="1400" b="1" dirty="0" smtClean="0">
              <a:effectLst/>
            </a:rPr>
            <a:t>Организация Отрасль</a:t>
          </a:r>
          <a:endParaRPr lang="ru-RU" sz="1400" b="1" dirty="0">
            <a:effectLst/>
          </a:endParaRPr>
        </a:p>
      </dgm:t>
    </dgm:pt>
    <dgm:pt modelId="{BDA7E8F0-87A9-4795-B3AA-BFD6CB90070A}" type="parTrans" cxnId="{4193EDA8-37BE-43CE-8D9D-52ED100AC914}">
      <dgm:prSet/>
      <dgm:spPr/>
      <dgm:t>
        <a:bodyPr/>
        <a:lstStyle/>
        <a:p>
          <a:endParaRPr lang="ru-RU"/>
        </a:p>
      </dgm:t>
    </dgm:pt>
    <dgm:pt modelId="{89C96100-CFD5-4B5C-A690-34FC394203A9}" type="sibTrans" cxnId="{4193EDA8-37BE-43CE-8D9D-52ED100AC914}">
      <dgm:prSet/>
      <dgm:spPr/>
      <dgm:t>
        <a:bodyPr/>
        <a:lstStyle/>
        <a:p>
          <a:endParaRPr lang="ru-RU"/>
        </a:p>
      </dgm:t>
    </dgm:pt>
    <dgm:pt modelId="{A787B625-0A4C-452D-B431-38A531CCCD1B}">
      <dgm:prSet custT="1"/>
      <dgm:spPr/>
      <dgm:t>
        <a:bodyPr/>
        <a:lstStyle/>
        <a:p>
          <a:r>
            <a:rPr lang="ru-RU" sz="1100" b="1" dirty="0" smtClean="0">
              <a:effectLst/>
            </a:rPr>
            <a:t>Снижение трудоёмкости </a:t>
          </a:r>
          <a:r>
            <a:rPr lang="ru-RU" sz="1200" b="1" dirty="0" smtClean="0">
              <a:effectLst/>
            </a:rPr>
            <a:t>выполнения</a:t>
          </a:r>
          <a:r>
            <a:rPr lang="ru-RU" sz="1100" b="1" dirty="0" smtClean="0">
              <a:effectLst/>
            </a:rPr>
            <a:t> процессов</a:t>
          </a:r>
          <a:endParaRPr lang="ru-RU" sz="1100" b="1" dirty="0">
            <a:effectLst/>
            <a:latin typeface="Arial"/>
            <a:ea typeface="Times New Roman"/>
          </a:endParaRPr>
        </a:p>
      </dgm:t>
    </dgm:pt>
    <dgm:pt modelId="{FB3DE811-4DDB-4AC4-8960-0959283264CF}" type="parTrans" cxnId="{2BA2B59C-B8C5-4739-9DBA-ADA31CC6CFDE}">
      <dgm:prSet/>
      <dgm:spPr/>
      <dgm:t>
        <a:bodyPr/>
        <a:lstStyle/>
        <a:p>
          <a:endParaRPr lang="ru-RU"/>
        </a:p>
      </dgm:t>
    </dgm:pt>
    <dgm:pt modelId="{6A25EDDC-2F27-47E3-9202-1C8240EFB438}" type="sibTrans" cxnId="{2BA2B59C-B8C5-4739-9DBA-ADA31CC6CFDE}">
      <dgm:prSet/>
      <dgm:spPr/>
      <dgm:t>
        <a:bodyPr/>
        <a:lstStyle/>
        <a:p>
          <a:endParaRPr lang="ru-RU"/>
        </a:p>
      </dgm:t>
    </dgm:pt>
    <dgm:pt modelId="{1AA50A19-FD9D-4632-A388-C2BD6E6249A8}">
      <dgm:prSet custT="1"/>
      <dgm:spPr/>
      <dgm:t>
        <a:bodyPr/>
        <a:lstStyle/>
        <a:p>
          <a:r>
            <a:rPr lang="ru-RU" sz="1050" b="1" dirty="0" smtClean="0">
              <a:effectLst/>
            </a:rPr>
            <a:t>Получение принципиально новых управленческих</a:t>
          </a:r>
          <a:r>
            <a:rPr lang="ru-RU" sz="1050" b="1" baseline="0" dirty="0" smtClean="0">
              <a:effectLst/>
            </a:rPr>
            <a:t> </a:t>
          </a:r>
          <a:r>
            <a:rPr lang="ru-RU" sz="1050" b="1" dirty="0" smtClean="0">
              <a:effectLst/>
            </a:rPr>
            <a:t>возможностей</a:t>
          </a:r>
          <a:endParaRPr lang="ru-RU" sz="1050" b="1" dirty="0">
            <a:effectLst/>
            <a:latin typeface="Arial"/>
            <a:ea typeface="Times New Roman"/>
          </a:endParaRPr>
        </a:p>
      </dgm:t>
    </dgm:pt>
    <dgm:pt modelId="{8B1F84C4-2538-48D8-92E7-9D2336F1163A}" type="parTrans" cxnId="{74F398FB-14AC-4448-89E0-335CAE941DE5}">
      <dgm:prSet/>
      <dgm:spPr/>
      <dgm:t>
        <a:bodyPr/>
        <a:lstStyle/>
        <a:p>
          <a:endParaRPr lang="ru-RU"/>
        </a:p>
      </dgm:t>
    </dgm:pt>
    <dgm:pt modelId="{7A9AB690-90B4-4E4A-97A2-8FCAE009BD06}" type="sibTrans" cxnId="{74F398FB-14AC-4448-89E0-335CAE941DE5}">
      <dgm:prSet/>
      <dgm:spPr/>
      <dgm:t>
        <a:bodyPr/>
        <a:lstStyle/>
        <a:p>
          <a:endParaRPr lang="ru-RU"/>
        </a:p>
      </dgm:t>
    </dgm:pt>
    <dgm:pt modelId="{471D0883-7298-43D2-9A17-7231C29AA586}">
      <dgm:prSet custT="1"/>
      <dgm:spPr/>
      <dgm:t>
        <a:bodyPr/>
        <a:lstStyle/>
        <a:p>
          <a:r>
            <a:rPr lang="ru-RU" sz="1400" b="1" dirty="0" smtClean="0">
              <a:effectLst/>
            </a:rPr>
            <a:t>Решение принимает человек</a:t>
          </a:r>
          <a:endParaRPr lang="ru-RU" sz="1400" b="1" dirty="0">
            <a:effectLst/>
            <a:latin typeface="Arial"/>
            <a:ea typeface="Times New Roman"/>
          </a:endParaRPr>
        </a:p>
      </dgm:t>
    </dgm:pt>
    <dgm:pt modelId="{E0638014-70FB-43E2-8045-2B8CE6F479DA}" type="parTrans" cxnId="{DB5CE359-38BB-4FF1-9026-31B93F6DCB45}">
      <dgm:prSet/>
      <dgm:spPr/>
      <dgm:t>
        <a:bodyPr/>
        <a:lstStyle/>
        <a:p>
          <a:endParaRPr lang="ru-RU"/>
        </a:p>
      </dgm:t>
    </dgm:pt>
    <dgm:pt modelId="{8EA47208-9921-4BEE-9958-A78A58EAC19B}" type="sibTrans" cxnId="{DB5CE359-38BB-4FF1-9026-31B93F6DCB45}">
      <dgm:prSet/>
      <dgm:spPr/>
      <dgm:t>
        <a:bodyPr/>
        <a:lstStyle/>
        <a:p>
          <a:endParaRPr lang="ru-RU"/>
        </a:p>
      </dgm:t>
    </dgm:pt>
    <dgm:pt modelId="{4B53F844-55F0-44B3-ACD1-4C968DD9F229}">
      <dgm:prSet custT="1"/>
      <dgm:spPr/>
      <dgm:t>
        <a:bodyPr/>
        <a:lstStyle/>
        <a:p>
          <a:r>
            <a:rPr lang="ru-RU" sz="1100" b="1" dirty="0" smtClean="0">
              <a:effectLst/>
            </a:rPr>
            <a:t>Решение принимает компьютер - участие человека отсутствует или минимально</a:t>
          </a:r>
        </a:p>
      </dgm:t>
    </dgm:pt>
    <dgm:pt modelId="{076BE3ED-7B06-45DD-BA72-7F17362AC7F4}" type="parTrans" cxnId="{85C0C550-7552-4E82-95D9-43C4569CECA4}">
      <dgm:prSet/>
      <dgm:spPr/>
      <dgm:t>
        <a:bodyPr/>
        <a:lstStyle/>
        <a:p>
          <a:endParaRPr lang="ru-RU"/>
        </a:p>
      </dgm:t>
    </dgm:pt>
    <dgm:pt modelId="{BB5D2C76-B695-4AAC-B7A4-D841FC62A496}" type="sibTrans" cxnId="{85C0C550-7552-4E82-95D9-43C4569CECA4}">
      <dgm:prSet/>
      <dgm:spPr/>
      <dgm:t>
        <a:bodyPr/>
        <a:lstStyle/>
        <a:p>
          <a:endParaRPr lang="ru-RU"/>
        </a:p>
      </dgm:t>
    </dgm:pt>
    <dgm:pt modelId="{7C03E969-C4D9-4865-936A-10895DCCA7F2}">
      <dgm:prSet phldrT="[Текст]"/>
      <dgm:spPr/>
      <dgm:t>
        <a:bodyPr/>
        <a:lstStyle/>
        <a:p>
          <a:r>
            <a:rPr lang="ru-RU" b="1" dirty="0" smtClean="0"/>
            <a:t>Наличие операций человека</a:t>
          </a:r>
          <a:endParaRPr lang="ru-RU" b="1" dirty="0"/>
        </a:p>
      </dgm:t>
    </dgm:pt>
    <dgm:pt modelId="{80C0754C-C8B9-4D9A-8922-1D7843EF3BE0}" type="parTrans" cxnId="{5A440613-AFC2-4B4B-995D-245A3300F5C2}">
      <dgm:prSet/>
      <dgm:spPr/>
      <dgm:t>
        <a:bodyPr/>
        <a:lstStyle/>
        <a:p>
          <a:endParaRPr lang="ru-RU"/>
        </a:p>
      </dgm:t>
    </dgm:pt>
    <dgm:pt modelId="{0F0CF68F-CBF7-4BAB-BC38-5E22B5C84ACD}" type="sibTrans" cxnId="{5A440613-AFC2-4B4B-995D-245A3300F5C2}">
      <dgm:prSet/>
      <dgm:spPr/>
      <dgm:t>
        <a:bodyPr/>
        <a:lstStyle/>
        <a:p>
          <a:endParaRPr lang="ru-RU"/>
        </a:p>
      </dgm:t>
    </dgm:pt>
    <dgm:pt modelId="{82203894-C60B-4A42-84A8-DBE985C4C2A6}">
      <dgm:prSet phldrT="[Текст]" custT="1"/>
      <dgm:spPr/>
      <dgm:t>
        <a:bodyPr/>
        <a:lstStyle/>
        <a:p>
          <a:r>
            <a:rPr lang="ru-RU" sz="1400" b="1" dirty="0" smtClean="0"/>
            <a:t>Ключевое</a:t>
          </a:r>
          <a:endParaRPr lang="ru-RU" sz="1400" b="1" dirty="0"/>
        </a:p>
      </dgm:t>
    </dgm:pt>
    <dgm:pt modelId="{718DED8C-605B-4B94-8BAA-63DE84F82962}" type="parTrans" cxnId="{2DCD99A0-EDA6-4014-A385-D4D81579811F}">
      <dgm:prSet/>
      <dgm:spPr/>
      <dgm:t>
        <a:bodyPr/>
        <a:lstStyle/>
        <a:p>
          <a:endParaRPr lang="ru-RU"/>
        </a:p>
      </dgm:t>
    </dgm:pt>
    <dgm:pt modelId="{7FA96912-1BE6-461E-9852-CB5963B566DE}" type="sibTrans" cxnId="{2DCD99A0-EDA6-4014-A385-D4D81579811F}">
      <dgm:prSet/>
      <dgm:spPr/>
      <dgm:t>
        <a:bodyPr/>
        <a:lstStyle/>
        <a:p>
          <a:endParaRPr lang="ru-RU"/>
        </a:p>
      </dgm:t>
    </dgm:pt>
    <dgm:pt modelId="{809305D8-1641-4F95-A203-7C755C8A6137}">
      <dgm:prSet phldrT="[Текст]" custT="1"/>
      <dgm:spPr/>
      <dgm:t>
        <a:bodyPr/>
        <a:lstStyle/>
        <a:p>
          <a:r>
            <a:rPr lang="ru-RU" sz="1200" b="1" dirty="0" smtClean="0"/>
            <a:t>Существенное</a:t>
          </a:r>
          <a:endParaRPr lang="ru-RU" sz="1200" b="1" dirty="0"/>
        </a:p>
      </dgm:t>
    </dgm:pt>
    <dgm:pt modelId="{729301C6-DC62-4095-A6DF-68CDE9F7E8C9}" type="parTrans" cxnId="{96416BBF-3001-4CDC-9920-9CFB943894C7}">
      <dgm:prSet/>
      <dgm:spPr/>
      <dgm:t>
        <a:bodyPr/>
        <a:lstStyle/>
        <a:p>
          <a:endParaRPr lang="ru-RU"/>
        </a:p>
      </dgm:t>
    </dgm:pt>
    <dgm:pt modelId="{2C7484C6-BFDB-4139-947C-04485B78F198}" type="sibTrans" cxnId="{96416BBF-3001-4CDC-9920-9CFB943894C7}">
      <dgm:prSet/>
      <dgm:spPr/>
      <dgm:t>
        <a:bodyPr/>
        <a:lstStyle/>
        <a:p>
          <a:endParaRPr lang="ru-RU"/>
        </a:p>
      </dgm:t>
    </dgm:pt>
    <dgm:pt modelId="{B7200283-6AF9-425D-B0E4-FA349D322539}">
      <dgm:prSet phldrT="[Текст]"/>
      <dgm:spPr/>
      <dgm:t>
        <a:bodyPr/>
        <a:lstStyle/>
        <a:p>
          <a:endParaRPr lang="ru-RU" dirty="0"/>
        </a:p>
      </dgm:t>
    </dgm:pt>
    <dgm:pt modelId="{1C5E5CC3-083D-4EC0-981D-928326135748}" type="parTrans" cxnId="{236DDE99-133B-4739-8F0C-645474693F3A}">
      <dgm:prSet/>
      <dgm:spPr/>
      <dgm:t>
        <a:bodyPr/>
        <a:lstStyle/>
        <a:p>
          <a:endParaRPr lang="ru-RU"/>
        </a:p>
      </dgm:t>
    </dgm:pt>
    <dgm:pt modelId="{3F73E760-2D0E-4F4F-B0F8-AB06B90E51AC}" type="sibTrans" cxnId="{236DDE99-133B-4739-8F0C-645474693F3A}">
      <dgm:prSet/>
      <dgm:spPr/>
      <dgm:t>
        <a:bodyPr/>
        <a:lstStyle/>
        <a:p>
          <a:endParaRPr lang="ru-RU"/>
        </a:p>
      </dgm:t>
    </dgm:pt>
    <dgm:pt modelId="{C0C1F8DD-1A0F-435B-8F92-BDC0D767EB5A}">
      <dgm:prSet phldrT="[Текст]"/>
      <dgm:spPr/>
      <dgm:t>
        <a:bodyPr/>
        <a:lstStyle/>
        <a:p>
          <a:endParaRPr lang="ru-RU" dirty="0"/>
        </a:p>
      </dgm:t>
    </dgm:pt>
    <dgm:pt modelId="{BBBB6860-7BBE-4D72-B90F-16F327442FA2}" type="parTrans" cxnId="{41C50E97-38A1-4718-A83C-405E3028BFD8}">
      <dgm:prSet/>
      <dgm:spPr/>
      <dgm:t>
        <a:bodyPr/>
        <a:lstStyle/>
        <a:p>
          <a:endParaRPr lang="ru-RU"/>
        </a:p>
      </dgm:t>
    </dgm:pt>
    <dgm:pt modelId="{B907C012-3379-41F9-BF71-ABB2C2330CF8}" type="sibTrans" cxnId="{41C50E97-38A1-4718-A83C-405E3028BFD8}">
      <dgm:prSet/>
      <dgm:spPr/>
      <dgm:t>
        <a:bodyPr/>
        <a:lstStyle/>
        <a:p>
          <a:endParaRPr lang="ru-RU"/>
        </a:p>
      </dgm:t>
    </dgm:pt>
    <dgm:pt modelId="{F7D9C818-015C-42F1-9236-24FA387ED129}">
      <dgm:prSet/>
      <dgm:spPr/>
      <dgm:t>
        <a:bodyPr/>
        <a:lstStyle/>
        <a:p>
          <a:endParaRPr lang="ru-RU" b="1" dirty="0">
            <a:effectLst/>
            <a:latin typeface="Arial"/>
            <a:ea typeface="Times New Roman"/>
          </a:endParaRPr>
        </a:p>
      </dgm:t>
    </dgm:pt>
    <dgm:pt modelId="{B5BC6FF4-1C62-4C1F-876D-46E18D6F2D36}" type="parTrans" cxnId="{7672B5A4-52C4-45FC-B6C1-177C2A7E1495}">
      <dgm:prSet/>
      <dgm:spPr/>
      <dgm:t>
        <a:bodyPr/>
        <a:lstStyle/>
        <a:p>
          <a:endParaRPr lang="ru-RU"/>
        </a:p>
      </dgm:t>
    </dgm:pt>
    <dgm:pt modelId="{CBEC515E-D60A-4867-911C-A2F6F0880DD9}" type="sibTrans" cxnId="{7672B5A4-52C4-45FC-B6C1-177C2A7E1495}">
      <dgm:prSet/>
      <dgm:spPr/>
      <dgm:t>
        <a:bodyPr/>
        <a:lstStyle/>
        <a:p>
          <a:endParaRPr lang="ru-RU"/>
        </a:p>
      </dgm:t>
    </dgm:pt>
    <dgm:pt modelId="{E26BB686-0C23-4BC5-B3F4-37C248AB97F9}" type="pres">
      <dgm:prSet presAssocID="{4C7E0AF4-D53F-4D2A-958B-6C20A8F3CB9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2CF3604-DC03-4D9B-AF99-739EEBB37665}" type="pres">
      <dgm:prSet presAssocID="{FBB3BBFA-9F13-41D7-9EB3-C0E3AFA45C07}" presName="horFlow" presStyleCnt="0"/>
      <dgm:spPr/>
    </dgm:pt>
    <dgm:pt modelId="{2414F018-AB87-404D-9CE8-E1D0AB8FC4B6}" type="pres">
      <dgm:prSet presAssocID="{FBB3BBFA-9F13-41D7-9EB3-C0E3AFA45C07}" presName="bigChev" presStyleLbl="node1" presStyleIdx="0" presStyleCnt="5" custScaleX="76397" custLinFactNeighborX="-43342"/>
      <dgm:spPr/>
    </dgm:pt>
    <dgm:pt modelId="{BDF994EF-4F56-4368-BDD1-6B524C451C85}" type="pres">
      <dgm:prSet presAssocID="{A09EDF52-39E1-4EE7-A2BD-135AF862B7CD}" presName="parTrans" presStyleCnt="0"/>
      <dgm:spPr/>
    </dgm:pt>
    <dgm:pt modelId="{01DFB2E4-3FCA-472A-84F9-AB85C28F4AA3}" type="pres">
      <dgm:prSet presAssocID="{FF15F955-009F-4650-AD28-A0BD482E7ACF}" presName="node" presStyleLbl="alignAccFollowNode1" presStyleIdx="0" presStyleCnt="15">
        <dgm:presLayoutVars>
          <dgm:bulletEnabled val="1"/>
        </dgm:presLayoutVars>
      </dgm:prSet>
      <dgm:spPr/>
    </dgm:pt>
    <dgm:pt modelId="{CC8BFD97-2733-4A58-AD3B-71FBAF815CA6}" type="pres">
      <dgm:prSet presAssocID="{B29F2DB3-338A-438D-8C32-362F3725AE0D}" presName="sibTrans" presStyleCnt="0"/>
      <dgm:spPr/>
    </dgm:pt>
    <dgm:pt modelId="{A452083D-F738-48F0-B6FF-B3344866D6E3}" type="pres">
      <dgm:prSet presAssocID="{0E995A95-E1E4-463D-A41B-6F952267E63B}" presName="node" presStyleLbl="alignAccFollowNode1" presStyleIdx="1" presStyleCnt="15" custScaleX="192569" custScaleY="33256" custLinFactX="2709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F8B80-76AA-4F4B-B557-7D5CBAAEB719}" type="pres">
      <dgm:prSet presAssocID="{1877414C-DE89-4CA9-9674-458ADD8B8491}" presName="sibTrans" presStyleCnt="0"/>
      <dgm:spPr/>
    </dgm:pt>
    <dgm:pt modelId="{79EAFFF4-77E0-42B9-9862-45CDC6FC0E33}" type="pres">
      <dgm:prSet presAssocID="{89967082-48A8-4716-915B-4FA70E51174B}" presName="node" presStyleLbl="alignAccFollowNode1" presStyleIdx="2" presStyleCnt="15" custLinFactX="106942" custLinFactNeighborX="200000" custLinFactNeighborY="2611">
        <dgm:presLayoutVars>
          <dgm:bulletEnabled val="1"/>
        </dgm:presLayoutVars>
      </dgm:prSet>
      <dgm:spPr/>
    </dgm:pt>
    <dgm:pt modelId="{5D6A1E31-3EE7-4DC6-A563-133CF734AB05}" type="pres">
      <dgm:prSet presAssocID="{FBB3BBFA-9F13-41D7-9EB3-C0E3AFA45C07}" presName="vSp" presStyleCnt="0"/>
      <dgm:spPr/>
    </dgm:pt>
    <dgm:pt modelId="{93031FF1-878C-4EAC-AEFF-99EE9CC11092}" type="pres">
      <dgm:prSet presAssocID="{E2CE4EAE-47C4-4F7C-BA42-9A6E179218EE}" presName="horFlow" presStyleCnt="0"/>
      <dgm:spPr/>
    </dgm:pt>
    <dgm:pt modelId="{D975F1B2-3B5E-4A1C-B64C-3114C4512889}" type="pres">
      <dgm:prSet presAssocID="{E2CE4EAE-47C4-4F7C-BA42-9A6E179218EE}" presName="bigChev" presStyleLbl="node1" presStyleIdx="1" presStyleCnt="5" custScaleX="75021" custLinFactNeighborX="-30006"/>
      <dgm:spPr/>
    </dgm:pt>
    <dgm:pt modelId="{D0C1A0B8-8467-4C3D-BCB0-A7FDCD1F433D}" type="pres">
      <dgm:prSet presAssocID="{FB3DE811-4DDB-4AC4-8960-0959283264CF}" presName="parTrans" presStyleCnt="0"/>
      <dgm:spPr/>
    </dgm:pt>
    <dgm:pt modelId="{A5A1C94D-3052-4D4D-85CA-337B430219B6}" type="pres">
      <dgm:prSet presAssocID="{A787B625-0A4C-452D-B431-38A531CCCD1B}" presName="node" presStyleLbl="align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6F79F-4A72-4975-A738-E90285514BC7}" type="pres">
      <dgm:prSet presAssocID="{6A25EDDC-2F27-47E3-9202-1C8240EFB438}" presName="sibTrans" presStyleCnt="0"/>
      <dgm:spPr/>
    </dgm:pt>
    <dgm:pt modelId="{7543E4EB-C100-417D-A517-924DEFC0DBAB}" type="pres">
      <dgm:prSet presAssocID="{F7D9C818-015C-42F1-9236-24FA387ED129}" presName="node" presStyleLbl="alignAccFollowNode1" presStyleIdx="4" presStyleCnt="15" custScaleX="178875" custScaleY="37953" custLinFactX="99" custLinFactNeighborX="100000">
        <dgm:presLayoutVars>
          <dgm:bulletEnabled val="1"/>
        </dgm:presLayoutVars>
      </dgm:prSet>
      <dgm:spPr/>
    </dgm:pt>
    <dgm:pt modelId="{0E13A813-5CE6-40BC-8934-9180C9C3962A}" type="pres">
      <dgm:prSet presAssocID="{CBEC515E-D60A-4867-911C-A2F6F0880DD9}" presName="sibTrans" presStyleCnt="0"/>
      <dgm:spPr/>
    </dgm:pt>
    <dgm:pt modelId="{4DA06D4A-7E42-4D1C-89A6-75C36E4813D0}" type="pres">
      <dgm:prSet presAssocID="{1AA50A19-FD9D-4632-A388-C2BD6E6249A8}" presName="node" presStyleLbl="alignAccFollowNode1" presStyleIdx="5" presStyleCnt="15" custScaleX="126116" custLinFactX="205902" custLinFactNeighborX="300000">
        <dgm:presLayoutVars>
          <dgm:bulletEnabled val="1"/>
        </dgm:presLayoutVars>
      </dgm:prSet>
      <dgm:spPr/>
    </dgm:pt>
    <dgm:pt modelId="{06FC1F5B-27C6-4EE4-8021-264B78817D1C}" type="pres">
      <dgm:prSet presAssocID="{E2CE4EAE-47C4-4F7C-BA42-9A6E179218EE}" presName="vSp" presStyleCnt="0"/>
      <dgm:spPr/>
    </dgm:pt>
    <dgm:pt modelId="{1B79CC89-FE2F-4E76-9E14-4D4016AC18CE}" type="pres">
      <dgm:prSet presAssocID="{8F4E5C01-2664-463D-8CBA-7B815C52A4E1}" presName="horFlow" presStyleCnt="0"/>
      <dgm:spPr/>
    </dgm:pt>
    <dgm:pt modelId="{ABF7EAD5-B13B-46E4-B3A2-A55FB9BFD5F9}" type="pres">
      <dgm:prSet presAssocID="{8F4E5C01-2664-463D-8CBA-7B815C52A4E1}" presName="bigChev" presStyleLbl="node1" presStyleIdx="2" presStyleCnt="5" custScaleX="77354" custLinFactNeighborX="-40008"/>
      <dgm:spPr/>
      <dgm:t>
        <a:bodyPr/>
        <a:lstStyle/>
        <a:p>
          <a:endParaRPr lang="ru-RU"/>
        </a:p>
      </dgm:t>
    </dgm:pt>
    <dgm:pt modelId="{1399B7A2-90CC-42C8-B1FC-ECF9E9970DDE}" type="pres">
      <dgm:prSet presAssocID="{E0638014-70FB-43E2-8045-2B8CE6F479DA}" presName="parTrans" presStyleCnt="0"/>
      <dgm:spPr/>
    </dgm:pt>
    <dgm:pt modelId="{48C86579-31F9-412C-AEC3-BCD32D232FD9}" type="pres">
      <dgm:prSet presAssocID="{471D0883-7298-43D2-9A17-7231C29AA586}" presName="node" presStyleLbl="alignAccFollowNode1" presStyleIdx="6" presStyleCnt="15">
        <dgm:presLayoutVars>
          <dgm:bulletEnabled val="1"/>
        </dgm:presLayoutVars>
      </dgm:prSet>
      <dgm:spPr/>
    </dgm:pt>
    <dgm:pt modelId="{5ECD90E0-1B85-4EC1-91AD-115BE1370417}" type="pres">
      <dgm:prSet presAssocID="{8EA47208-9921-4BEE-9958-A78A58EAC19B}" presName="sibTrans" presStyleCnt="0"/>
      <dgm:spPr/>
    </dgm:pt>
    <dgm:pt modelId="{039EC854-6B95-4F34-811B-45DAF85CD44B}" type="pres">
      <dgm:prSet presAssocID="{813A3B11-02EC-4F82-9873-08C28A9E211A}" presName="node" presStyleLbl="alignAccFollowNode1" presStyleIdx="7" presStyleCnt="15" custFlipVert="1" custScaleX="172927" custScaleY="40908" custLinFactX="623" custLinFactNeighborX="100000" custLinFactNeighborY="2611">
        <dgm:presLayoutVars>
          <dgm:bulletEnabled val="1"/>
        </dgm:presLayoutVars>
      </dgm:prSet>
      <dgm:spPr/>
    </dgm:pt>
    <dgm:pt modelId="{188E09CD-B659-48E1-AF94-8218AB0826F1}" type="pres">
      <dgm:prSet presAssocID="{93755869-B6EE-43FF-B1F8-ADF28990A470}" presName="sibTrans" presStyleCnt="0"/>
      <dgm:spPr/>
    </dgm:pt>
    <dgm:pt modelId="{7EE27BC7-F828-4D10-8C99-6083D63315EB}" type="pres">
      <dgm:prSet presAssocID="{4B53F844-55F0-44B3-ACD1-4C968DD9F229}" presName="node" presStyleLbl="alignAccFollowNode1" presStyleIdx="8" presStyleCnt="15" custScaleX="126115" custScaleY="131084" custLinFactX="108497" custLinFactNeighborX="200000" custLinFactNeighborY="-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C7B7C-7D1D-480E-87E3-50C98D75A624}" type="pres">
      <dgm:prSet presAssocID="{8F4E5C01-2664-463D-8CBA-7B815C52A4E1}" presName="vSp" presStyleCnt="0"/>
      <dgm:spPr/>
    </dgm:pt>
    <dgm:pt modelId="{AA13CA43-E743-4687-A215-7617F8DCD854}" type="pres">
      <dgm:prSet presAssocID="{CFF13A10-7766-4973-9C35-0B60D0FFC586}" presName="horFlow" presStyleCnt="0"/>
      <dgm:spPr/>
    </dgm:pt>
    <dgm:pt modelId="{6A619657-F0E3-48FE-8F65-25D0D96208AF}" type="pres">
      <dgm:prSet presAssocID="{CFF13A10-7766-4973-9C35-0B60D0FFC586}" presName="bigChev" presStyleLbl="node1" presStyleIdx="3" presStyleCnt="5" custScaleX="76487" custLinFactNeighborX="-36674"/>
      <dgm:spPr/>
      <dgm:t>
        <a:bodyPr/>
        <a:lstStyle/>
        <a:p>
          <a:endParaRPr lang="ru-RU"/>
        </a:p>
      </dgm:t>
    </dgm:pt>
    <dgm:pt modelId="{50C9CB6D-D99C-45A4-8228-291DC7215B03}" type="pres">
      <dgm:prSet presAssocID="{729301C6-DC62-4095-A6DF-68CDE9F7E8C9}" presName="parTrans" presStyleCnt="0"/>
      <dgm:spPr/>
    </dgm:pt>
    <dgm:pt modelId="{6D45B7E6-4922-47F5-AA95-53A73876CD16}" type="pres">
      <dgm:prSet presAssocID="{809305D8-1641-4F95-A203-7C755C8A6137}" presName="node" presStyleLbl="alignAccFollowNode1" presStyleIdx="9" presStyleCnt="15">
        <dgm:presLayoutVars>
          <dgm:bulletEnabled val="1"/>
        </dgm:presLayoutVars>
      </dgm:prSet>
      <dgm:spPr/>
    </dgm:pt>
    <dgm:pt modelId="{436197DA-BB6B-4CBE-A119-323AC9FE75A8}" type="pres">
      <dgm:prSet presAssocID="{2C7484C6-BFDB-4139-947C-04485B78F198}" presName="sibTrans" presStyleCnt="0"/>
      <dgm:spPr/>
    </dgm:pt>
    <dgm:pt modelId="{6D2DCA48-3AEF-4C60-A3D2-E4D7E62F3DC6}" type="pres">
      <dgm:prSet presAssocID="{B7200283-6AF9-425D-B0E4-FA349D322539}" presName="node" presStyleLbl="alignAccFollowNode1" presStyleIdx="10" presStyleCnt="15" custFlipVert="1" custScaleX="200319" custScaleY="36210" custLinFactNeighborX="96806" custLinFactNeighborY="-1305">
        <dgm:presLayoutVars>
          <dgm:bulletEnabled val="1"/>
        </dgm:presLayoutVars>
      </dgm:prSet>
      <dgm:spPr/>
    </dgm:pt>
    <dgm:pt modelId="{B5CFF1D4-77F3-4C5E-9E16-18809B2AD0DD}" type="pres">
      <dgm:prSet presAssocID="{3F73E760-2D0E-4F4F-B0F8-AB06B90E51AC}" presName="sibTrans" presStyleCnt="0"/>
      <dgm:spPr/>
    </dgm:pt>
    <dgm:pt modelId="{7DDC9F4F-63B8-4581-A68C-77C2D83D121E}" type="pres">
      <dgm:prSet presAssocID="{82203894-C60B-4A42-84A8-DBE985C4C2A6}" presName="node" presStyleLbl="alignAccFollowNode1" presStyleIdx="11" presStyleCnt="15" custLinFactX="109542" custLinFactNeighborX="200000">
        <dgm:presLayoutVars>
          <dgm:bulletEnabled val="1"/>
        </dgm:presLayoutVars>
      </dgm:prSet>
      <dgm:spPr/>
    </dgm:pt>
    <dgm:pt modelId="{948225F7-4CEA-480E-AD0D-E33400173705}" type="pres">
      <dgm:prSet presAssocID="{CFF13A10-7766-4973-9C35-0B60D0FFC586}" presName="vSp" presStyleCnt="0"/>
      <dgm:spPr/>
    </dgm:pt>
    <dgm:pt modelId="{66609490-4727-4793-80D7-B8E5DE33CE24}" type="pres">
      <dgm:prSet presAssocID="{7C03E969-C4D9-4865-936A-10895DCCA7F2}" presName="horFlow" presStyleCnt="0"/>
      <dgm:spPr/>
    </dgm:pt>
    <dgm:pt modelId="{8F979CDC-0B34-4AFA-ABE5-878452A950D3}" type="pres">
      <dgm:prSet presAssocID="{7C03E969-C4D9-4865-936A-10895DCCA7F2}" presName="bigChev" presStyleLbl="node1" presStyleIdx="4" presStyleCnt="5" custScaleX="76064" custLinFactNeighborX="-20004"/>
      <dgm:spPr/>
    </dgm:pt>
    <dgm:pt modelId="{5C070E32-A23F-4369-95CC-05A12D1D1F52}" type="pres">
      <dgm:prSet presAssocID="{1C3009D2-0CB5-47C7-9AA0-024A5C7A415E}" presName="parTrans" presStyleCnt="0"/>
      <dgm:spPr/>
    </dgm:pt>
    <dgm:pt modelId="{7F859F69-DA13-4317-9AB0-B4EFF965B7FD}" type="pres">
      <dgm:prSet presAssocID="{629550E6-56AE-4F79-AC41-8277860E1FC3}" presName="node" presStyleLbl="alignAccFollowNode1" presStyleIdx="12" presStyleCnt="15">
        <dgm:presLayoutVars>
          <dgm:bulletEnabled val="1"/>
        </dgm:presLayoutVars>
      </dgm:prSet>
      <dgm:spPr/>
    </dgm:pt>
    <dgm:pt modelId="{ED6B666A-2A72-4997-B21A-2830CE00BABF}" type="pres">
      <dgm:prSet presAssocID="{69CD295C-F6FD-489B-A13F-B399B4F6F4C8}" presName="sibTrans" presStyleCnt="0"/>
      <dgm:spPr/>
    </dgm:pt>
    <dgm:pt modelId="{9DB19F79-5C2C-4588-9976-02A1B1BC409D}" type="pres">
      <dgm:prSet presAssocID="{C0C1F8DD-1A0F-435B-8F92-BDC0D767EB5A}" presName="node" presStyleLbl="alignAccFollowNode1" presStyleIdx="13" presStyleCnt="15" custFlipVert="1" custScaleX="203415" custScaleY="39348" custLinFactNeighborX="96987" custLinFactNeighborY="-1305">
        <dgm:presLayoutVars>
          <dgm:bulletEnabled val="1"/>
        </dgm:presLayoutVars>
      </dgm:prSet>
      <dgm:spPr/>
    </dgm:pt>
    <dgm:pt modelId="{257AFEDE-B2A0-4635-B064-1E4204987A75}" type="pres">
      <dgm:prSet presAssocID="{B907C012-3379-41F9-BF71-ABB2C2330CF8}" presName="sibTrans" presStyleCnt="0"/>
      <dgm:spPr/>
    </dgm:pt>
    <dgm:pt modelId="{66309FC2-567C-4418-94B0-1912A4A1AEE7}" type="pres">
      <dgm:prSet presAssocID="{05D949EB-865E-4314-8B17-4AC317FCD5A9}" presName="node" presStyleLbl="alignAccFollowNode1" presStyleIdx="14" presStyleCnt="15" custLinFactX="115309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9E5E6-2324-4EC0-851F-58537A619DF3}" srcId="{4C7E0AF4-D53F-4D2A-958B-6C20A8F3CB9F}" destId="{CFF13A10-7766-4973-9C35-0B60D0FFC586}" srcOrd="3" destOrd="0" parTransId="{254CA397-CC41-42D7-A4FE-38FE0A19DD99}" sibTransId="{B5E5093C-D9B4-4BDD-A680-0593897E97B5}"/>
    <dgm:cxn modelId="{85C0C550-7552-4E82-95D9-43C4569CECA4}" srcId="{8F4E5C01-2664-463D-8CBA-7B815C52A4E1}" destId="{4B53F844-55F0-44B3-ACD1-4C968DD9F229}" srcOrd="2" destOrd="0" parTransId="{076BE3ED-7B06-45DD-BA72-7F17362AC7F4}" sibTransId="{BB5D2C76-B695-4AAC-B7A4-D841FC62A496}"/>
    <dgm:cxn modelId="{185E4381-4360-4D7F-88C8-06D39AE9CE4F}" type="presOf" srcId="{7C03E969-C4D9-4865-936A-10895DCCA7F2}" destId="{8F979CDC-0B34-4AFA-ABE5-878452A950D3}" srcOrd="0" destOrd="0" presId="urn:microsoft.com/office/officeart/2005/8/layout/lProcess3"/>
    <dgm:cxn modelId="{A1018986-14BB-476A-996D-F53B9F626B68}" srcId="{FBB3BBFA-9F13-41D7-9EB3-C0E3AFA45C07}" destId="{FF15F955-009F-4650-AD28-A0BD482E7ACF}" srcOrd="0" destOrd="0" parTransId="{A09EDF52-39E1-4EE7-A2BD-135AF862B7CD}" sibTransId="{B29F2DB3-338A-438D-8C32-362F3725AE0D}"/>
    <dgm:cxn modelId="{96416BBF-3001-4CDC-9920-9CFB943894C7}" srcId="{CFF13A10-7766-4973-9C35-0B60D0FFC586}" destId="{809305D8-1641-4F95-A203-7C755C8A6137}" srcOrd="0" destOrd="0" parTransId="{729301C6-DC62-4095-A6DF-68CDE9F7E8C9}" sibTransId="{2C7484C6-BFDB-4139-947C-04485B78F198}"/>
    <dgm:cxn modelId="{DB5CE359-38BB-4FF1-9026-31B93F6DCB45}" srcId="{8F4E5C01-2664-463D-8CBA-7B815C52A4E1}" destId="{471D0883-7298-43D2-9A17-7231C29AA586}" srcOrd="0" destOrd="0" parTransId="{E0638014-70FB-43E2-8045-2B8CE6F479DA}" sibTransId="{8EA47208-9921-4BEE-9958-A78A58EAC19B}"/>
    <dgm:cxn modelId="{F9908131-B5CB-4A49-B662-B868816D1F39}" type="presOf" srcId="{82203894-C60B-4A42-84A8-DBE985C4C2A6}" destId="{7DDC9F4F-63B8-4581-A68C-77C2D83D121E}" srcOrd="0" destOrd="0" presId="urn:microsoft.com/office/officeart/2005/8/layout/lProcess3"/>
    <dgm:cxn modelId="{AF3D170A-2245-414F-92F6-1457104D2C18}" srcId="{7C03E969-C4D9-4865-936A-10895DCCA7F2}" destId="{05D949EB-865E-4314-8B17-4AC317FCD5A9}" srcOrd="2" destOrd="0" parTransId="{19ECC951-E63C-4865-8882-BC41570AB544}" sibTransId="{E099293E-0739-442E-AD92-BE1F2D98E9EF}"/>
    <dgm:cxn modelId="{4193EDA8-37BE-43CE-8D9D-52ED100AC914}" srcId="{FBB3BBFA-9F13-41D7-9EB3-C0E3AFA45C07}" destId="{89967082-48A8-4716-915B-4FA70E51174B}" srcOrd="2" destOrd="0" parTransId="{BDA7E8F0-87A9-4795-B3AA-BFD6CB90070A}" sibTransId="{89C96100-CFD5-4B5C-A690-34FC394203A9}"/>
    <dgm:cxn modelId="{2F38629B-2D58-4A2E-82A1-53D968F541E0}" srcId="{4C7E0AF4-D53F-4D2A-958B-6C20A8F3CB9F}" destId="{8F4E5C01-2664-463D-8CBA-7B815C52A4E1}" srcOrd="2" destOrd="0" parTransId="{0DC044C5-9E2A-4110-9357-42551D076828}" sibTransId="{C09DAADD-E02E-4A47-BFCF-2527003382F4}"/>
    <dgm:cxn modelId="{1F9D5B83-261B-4645-B381-6D935435C7E3}" srcId="{4C7E0AF4-D53F-4D2A-958B-6C20A8F3CB9F}" destId="{E2CE4EAE-47C4-4F7C-BA42-9A6E179218EE}" srcOrd="1" destOrd="0" parTransId="{EAA172F3-C45C-4C3C-9C76-31C567AD2CC5}" sibTransId="{548FAAA6-F91D-4599-96E5-5A9E955675C1}"/>
    <dgm:cxn modelId="{C77DA5B7-1923-4AD2-9AAC-3178DCE18ED2}" type="presOf" srcId="{A787B625-0A4C-452D-B431-38A531CCCD1B}" destId="{A5A1C94D-3052-4D4D-85CA-337B430219B6}" srcOrd="0" destOrd="0" presId="urn:microsoft.com/office/officeart/2005/8/layout/lProcess3"/>
    <dgm:cxn modelId="{82A93BC4-F24A-47DC-B1A2-E16CD0602599}" srcId="{FBB3BBFA-9F13-41D7-9EB3-C0E3AFA45C07}" destId="{0E995A95-E1E4-463D-A41B-6F952267E63B}" srcOrd="1" destOrd="0" parTransId="{9E1C6F36-40F8-44E8-9F6B-F20356BA9637}" sibTransId="{1877414C-DE89-4CA9-9674-458ADD8B8491}"/>
    <dgm:cxn modelId="{5A440613-AFC2-4B4B-995D-245A3300F5C2}" srcId="{4C7E0AF4-D53F-4D2A-958B-6C20A8F3CB9F}" destId="{7C03E969-C4D9-4865-936A-10895DCCA7F2}" srcOrd="4" destOrd="0" parTransId="{80C0754C-C8B9-4D9A-8922-1D7843EF3BE0}" sibTransId="{0F0CF68F-CBF7-4BAB-BC38-5E22B5C84ACD}"/>
    <dgm:cxn modelId="{526898C7-4201-44DA-8C77-6A3FC4CFC792}" type="presOf" srcId="{8F4E5C01-2664-463D-8CBA-7B815C52A4E1}" destId="{ABF7EAD5-B13B-46E4-B3A2-A55FB9BFD5F9}" srcOrd="0" destOrd="0" presId="urn:microsoft.com/office/officeart/2005/8/layout/lProcess3"/>
    <dgm:cxn modelId="{61420521-D4ED-4DD0-9737-CD1AF876FBA9}" type="presOf" srcId="{813A3B11-02EC-4F82-9873-08C28A9E211A}" destId="{039EC854-6B95-4F34-811B-45DAF85CD44B}" srcOrd="0" destOrd="0" presId="urn:microsoft.com/office/officeart/2005/8/layout/lProcess3"/>
    <dgm:cxn modelId="{D88E349C-3F52-4FE9-B60F-05834F379550}" type="presOf" srcId="{CFF13A10-7766-4973-9C35-0B60D0FFC586}" destId="{6A619657-F0E3-48FE-8F65-25D0D96208AF}" srcOrd="0" destOrd="0" presId="urn:microsoft.com/office/officeart/2005/8/layout/lProcess3"/>
    <dgm:cxn modelId="{92BB1FD5-9223-48FA-B73B-E4E153B01C3B}" type="presOf" srcId="{629550E6-56AE-4F79-AC41-8277860E1FC3}" destId="{7F859F69-DA13-4317-9AB0-B4EFF965B7FD}" srcOrd="0" destOrd="0" presId="urn:microsoft.com/office/officeart/2005/8/layout/lProcess3"/>
    <dgm:cxn modelId="{236DDE99-133B-4739-8F0C-645474693F3A}" srcId="{CFF13A10-7766-4973-9C35-0B60D0FFC586}" destId="{B7200283-6AF9-425D-B0E4-FA349D322539}" srcOrd="1" destOrd="0" parTransId="{1C5E5CC3-083D-4EC0-981D-928326135748}" sibTransId="{3F73E760-2D0E-4F4F-B0F8-AB06B90E51AC}"/>
    <dgm:cxn modelId="{2D991240-D005-47B5-87E3-EE22E006DC49}" type="presOf" srcId="{C0C1F8DD-1A0F-435B-8F92-BDC0D767EB5A}" destId="{9DB19F79-5C2C-4588-9976-02A1B1BC409D}" srcOrd="0" destOrd="0" presId="urn:microsoft.com/office/officeart/2005/8/layout/lProcess3"/>
    <dgm:cxn modelId="{7672B5A4-52C4-45FC-B6C1-177C2A7E1495}" srcId="{E2CE4EAE-47C4-4F7C-BA42-9A6E179218EE}" destId="{F7D9C818-015C-42F1-9236-24FA387ED129}" srcOrd="1" destOrd="0" parTransId="{B5BC6FF4-1C62-4C1F-876D-46E18D6F2D36}" sibTransId="{CBEC515E-D60A-4867-911C-A2F6F0880DD9}"/>
    <dgm:cxn modelId="{919E05CB-215A-482A-BB4F-EEBF22CDB693}" type="presOf" srcId="{4C7E0AF4-D53F-4D2A-958B-6C20A8F3CB9F}" destId="{E26BB686-0C23-4BC5-B3F4-37C248AB97F9}" srcOrd="0" destOrd="0" presId="urn:microsoft.com/office/officeart/2005/8/layout/lProcess3"/>
    <dgm:cxn modelId="{E7731F29-6DDC-4C20-BDFE-B17265ED684B}" srcId="{4C7E0AF4-D53F-4D2A-958B-6C20A8F3CB9F}" destId="{FBB3BBFA-9F13-41D7-9EB3-C0E3AFA45C07}" srcOrd="0" destOrd="0" parTransId="{E127ABF6-CDB7-45DC-AC8C-5753763BCC86}" sibTransId="{FA39C8EE-23ED-4D6A-831F-E99BDF262D69}"/>
    <dgm:cxn modelId="{0CC669C7-B1C7-4D93-BC90-A9D82993CACB}" type="presOf" srcId="{F7D9C818-015C-42F1-9236-24FA387ED129}" destId="{7543E4EB-C100-417D-A517-924DEFC0DBAB}" srcOrd="0" destOrd="0" presId="urn:microsoft.com/office/officeart/2005/8/layout/lProcess3"/>
    <dgm:cxn modelId="{D4300862-42FF-4575-A53E-E3C50DB0DAFA}" srcId="{7C03E969-C4D9-4865-936A-10895DCCA7F2}" destId="{629550E6-56AE-4F79-AC41-8277860E1FC3}" srcOrd="0" destOrd="0" parTransId="{1C3009D2-0CB5-47C7-9AA0-024A5C7A415E}" sibTransId="{69CD295C-F6FD-489B-A13F-B399B4F6F4C8}"/>
    <dgm:cxn modelId="{493138F2-F385-484E-B55D-455737E34293}" type="presOf" srcId="{0E995A95-E1E4-463D-A41B-6F952267E63B}" destId="{A452083D-F738-48F0-B6FF-B3344866D6E3}" srcOrd="0" destOrd="0" presId="urn:microsoft.com/office/officeart/2005/8/layout/lProcess3"/>
    <dgm:cxn modelId="{41C50E97-38A1-4718-A83C-405E3028BFD8}" srcId="{7C03E969-C4D9-4865-936A-10895DCCA7F2}" destId="{C0C1F8DD-1A0F-435B-8F92-BDC0D767EB5A}" srcOrd="1" destOrd="0" parTransId="{BBBB6860-7BBE-4D72-B90F-16F327442FA2}" sibTransId="{B907C012-3379-41F9-BF71-ABB2C2330CF8}"/>
    <dgm:cxn modelId="{2DCD99A0-EDA6-4014-A385-D4D81579811F}" srcId="{CFF13A10-7766-4973-9C35-0B60D0FFC586}" destId="{82203894-C60B-4A42-84A8-DBE985C4C2A6}" srcOrd="2" destOrd="0" parTransId="{718DED8C-605B-4B94-8BAA-63DE84F82962}" sibTransId="{7FA96912-1BE6-461E-9852-CB5963B566DE}"/>
    <dgm:cxn modelId="{ACCA6C78-BFD5-4543-ABE4-48E10D01DF9A}" type="presOf" srcId="{471D0883-7298-43D2-9A17-7231C29AA586}" destId="{48C86579-31F9-412C-AEC3-BCD32D232FD9}" srcOrd="0" destOrd="0" presId="urn:microsoft.com/office/officeart/2005/8/layout/lProcess3"/>
    <dgm:cxn modelId="{84F00846-D65F-402E-B5A2-635C8DB40960}" type="presOf" srcId="{89967082-48A8-4716-915B-4FA70E51174B}" destId="{79EAFFF4-77E0-42B9-9862-45CDC6FC0E33}" srcOrd="0" destOrd="0" presId="urn:microsoft.com/office/officeart/2005/8/layout/lProcess3"/>
    <dgm:cxn modelId="{7FC0B572-16D7-42CF-89E9-B2A05C1CBE19}" type="presOf" srcId="{4B53F844-55F0-44B3-ACD1-4C968DD9F229}" destId="{7EE27BC7-F828-4D10-8C99-6083D63315EB}" srcOrd="0" destOrd="0" presId="urn:microsoft.com/office/officeart/2005/8/layout/lProcess3"/>
    <dgm:cxn modelId="{07115861-0992-44E0-B6E1-CD39D2A7831A}" type="presOf" srcId="{B7200283-6AF9-425D-B0E4-FA349D322539}" destId="{6D2DCA48-3AEF-4C60-A3D2-E4D7E62F3DC6}" srcOrd="0" destOrd="0" presId="urn:microsoft.com/office/officeart/2005/8/layout/lProcess3"/>
    <dgm:cxn modelId="{2BA2B59C-B8C5-4739-9DBA-ADA31CC6CFDE}" srcId="{E2CE4EAE-47C4-4F7C-BA42-9A6E179218EE}" destId="{A787B625-0A4C-452D-B431-38A531CCCD1B}" srcOrd="0" destOrd="0" parTransId="{FB3DE811-4DDB-4AC4-8960-0959283264CF}" sibTransId="{6A25EDDC-2F27-47E3-9202-1C8240EFB438}"/>
    <dgm:cxn modelId="{A4BC2848-9CB5-42DC-8554-08A5865F136A}" type="presOf" srcId="{809305D8-1641-4F95-A203-7C755C8A6137}" destId="{6D45B7E6-4922-47F5-AA95-53A73876CD16}" srcOrd="0" destOrd="0" presId="urn:microsoft.com/office/officeart/2005/8/layout/lProcess3"/>
    <dgm:cxn modelId="{74F398FB-14AC-4448-89E0-335CAE941DE5}" srcId="{E2CE4EAE-47C4-4F7C-BA42-9A6E179218EE}" destId="{1AA50A19-FD9D-4632-A388-C2BD6E6249A8}" srcOrd="2" destOrd="0" parTransId="{8B1F84C4-2538-48D8-92E7-9D2336F1163A}" sibTransId="{7A9AB690-90B4-4E4A-97A2-8FCAE009BD06}"/>
    <dgm:cxn modelId="{074001F6-FF85-40C0-A62D-589FE74CD89A}" type="presOf" srcId="{FBB3BBFA-9F13-41D7-9EB3-C0E3AFA45C07}" destId="{2414F018-AB87-404D-9CE8-E1D0AB8FC4B6}" srcOrd="0" destOrd="0" presId="urn:microsoft.com/office/officeart/2005/8/layout/lProcess3"/>
    <dgm:cxn modelId="{93E2C259-7931-4963-99FF-777403949261}" type="presOf" srcId="{1AA50A19-FD9D-4632-A388-C2BD6E6249A8}" destId="{4DA06D4A-7E42-4D1C-89A6-75C36E4813D0}" srcOrd="0" destOrd="0" presId="urn:microsoft.com/office/officeart/2005/8/layout/lProcess3"/>
    <dgm:cxn modelId="{8D98AFAA-1C02-4C06-A1FC-50D5E94504DE}" type="presOf" srcId="{E2CE4EAE-47C4-4F7C-BA42-9A6E179218EE}" destId="{D975F1B2-3B5E-4A1C-B64C-3114C4512889}" srcOrd="0" destOrd="0" presId="urn:microsoft.com/office/officeart/2005/8/layout/lProcess3"/>
    <dgm:cxn modelId="{DC1CEA8A-80FE-4032-B60B-B1599BFA620C}" srcId="{8F4E5C01-2664-463D-8CBA-7B815C52A4E1}" destId="{813A3B11-02EC-4F82-9873-08C28A9E211A}" srcOrd="1" destOrd="0" parTransId="{63D5268C-A660-4314-B5B3-C72DCDB612FB}" sibTransId="{93755869-B6EE-43FF-B1F8-ADF28990A470}"/>
    <dgm:cxn modelId="{51A57E4D-6B08-4778-967E-1D52B95E855D}" type="presOf" srcId="{FF15F955-009F-4650-AD28-A0BD482E7ACF}" destId="{01DFB2E4-3FCA-472A-84F9-AB85C28F4AA3}" srcOrd="0" destOrd="0" presId="urn:microsoft.com/office/officeart/2005/8/layout/lProcess3"/>
    <dgm:cxn modelId="{23813605-A196-458E-B52E-56D5161AD4B4}" type="presOf" srcId="{05D949EB-865E-4314-8B17-4AC317FCD5A9}" destId="{66309FC2-567C-4418-94B0-1912A4A1AEE7}" srcOrd="0" destOrd="0" presId="urn:microsoft.com/office/officeart/2005/8/layout/lProcess3"/>
    <dgm:cxn modelId="{B0334173-2E0C-4986-8FCC-ACD09AA76193}" type="presParOf" srcId="{E26BB686-0C23-4BC5-B3F4-37C248AB97F9}" destId="{C2CF3604-DC03-4D9B-AF99-739EEBB37665}" srcOrd="0" destOrd="0" presId="urn:microsoft.com/office/officeart/2005/8/layout/lProcess3"/>
    <dgm:cxn modelId="{C48FE37C-B4B2-4845-825B-DD3E49324C2E}" type="presParOf" srcId="{C2CF3604-DC03-4D9B-AF99-739EEBB37665}" destId="{2414F018-AB87-404D-9CE8-E1D0AB8FC4B6}" srcOrd="0" destOrd="0" presId="urn:microsoft.com/office/officeart/2005/8/layout/lProcess3"/>
    <dgm:cxn modelId="{54839A27-58E7-476C-829D-4201DE334FBB}" type="presParOf" srcId="{C2CF3604-DC03-4D9B-AF99-739EEBB37665}" destId="{BDF994EF-4F56-4368-BDD1-6B524C451C85}" srcOrd="1" destOrd="0" presId="urn:microsoft.com/office/officeart/2005/8/layout/lProcess3"/>
    <dgm:cxn modelId="{EC383FC1-FDD9-4810-8AEB-8DE5558B9DB0}" type="presParOf" srcId="{C2CF3604-DC03-4D9B-AF99-739EEBB37665}" destId="{01DFB2E4-3FCA-472A-84F9-AB85C28F4AA3}" srcOrd="2" destOrd="0" presId="urn:microsoft.com/office/officeart/2005/8/layout/lProcess3"/>
    <dgm:cxn modelId="{CD7A8962-4719-4642-855F-114C3342A71D}" type="presParOf" srcId="{C2CF3604-DC03-4D9B-AF99-739EEBB37665}" destId="{CC8BFD97-2733-4A58-AD3B-71FBAF815CA6}" srcOrd="3" destOrd="0" presId="urn:microsoft.com/office/officeart/2005/8/layout/lProcess3"/>
    <dgm:cxn modelId="{D49A84C5-3CC1-4A7D-9BF1-9B00F9033197}" type="presParOf" srcId="{C2CF3604-DC03-4D9B-AF99-739EEBB37665}" destId="{A452083D-F738-48F0-B6FF-B3344866D6E3}" srcOrd="4" destOrd="0" presId="urn:microsoft.com/office/officeart/2005/8/layout/lProcess3"/>
    <dgm:cxn modelId="{EDB25B70-9EBF-47E8-AA7C-B0248ED93F13}" type="presParOf" srcId="{C2CF3604-DC03-4D9B-AF99-739EEBB37665}" destId="{2BEF8B80-76AA-4F4B-B557-7D5CBAAEB719}" srcOrd="5" destOrd="0" presId="urn:microsoft.com/office/officeart/2005/8/layout/lProcess3"/>
    <dgm:cxn modelId="{E909D2D8-A1E3-4CB3-9F24-80BA296BFE53}" type="presParOf" srcId="{C2CF3604-DC03-4D9B-AF99-739EEBB37665}" destId="{79EAFFF4-77E0-42B9-9862-45CDC6FC0E33}" srcOrd="6" destOrd="0" presId="urn:microsoft.com/office/officeart/2005/8/layout/lProcess3"/>
    <dgm:cxn modelId="{B10D4497-2948-4A00-85A0-D66E382FB436}" type="presParOf" srcId="{E26BB686-0C23-4BC5-B3F4-37C248AB97F9}" destId="{5D6A1E31-3EE7-4DC6-A563-133CF734AB05}" srcOrd="1" destOrd="0" presId="urn:microsoft.com/office/officeart/2005/8/layout/lProcess3"/>
    <dgm:cxn modelId="{F6C9C2F9-B80E-4067-9C32-EBA178F6F8B2}" type="presParOf" srcId="{E26BB686-0C23-4BC5-B3F4-37C248AB97F9}" destId="{93031FF1-878C-4EAC-AEFF-99EE9CC11092}" srcOrd="2" destOrd="0" presId="urn:microsoft.com/office/officeart/2005/8/layout/lProcess3"/>
    <dgm:cxn modelId="{E7B14BD4-D2C8-4B36-90F9-B867EC141BDD}" type="presParOf" srcId="{93031FF1-878C-4EAC-AEFF-99EE9CC11092}" destId="{D975F1B2-3B5E-4A1C-B64C-3114C4512889}" srcOrd="0" destOrd="0" presId="urn:microsoft.com/office/officeart/2005/8/layout/lProcess3"/>
    <dgm:cxn modelId="{8628A96E-A717-46B2-9885-CBAF707251FE}" type="presParOf" srcId="{93031FF1-878C-4EAC-AEFF-99EE9CC11092}" destId="{D0C1A0B8-8467-4C3D-BCB0-A7FDCD1F433D}" srcOrd="1" destOrd="0" presId="urn:microsoft.com/office/officeart/2005/8/layout/lProcess3"/>
    <dgm:cxn modelId="{FDE1370F-1800-40DC-A17A-257AFD05489D}" type="presParOf" srcId="{93031FF1-878C-4EAC-AEFF-99EE9CC11092}" destId="{A5A1C94D-3052-4D4D-85CA-337B430219B6}" srcOrd="2" destOrd="0" presId="urn:microsoft.com/office/officeart/2005/8/layout/lProcess3"/>
    <dgm:cxn modelId="{88ABFCC5-767A-4179-B362-ACFAC99726BE}" type="presParOf" srcId="{93031FF1-878C-4EAC-AEFF-99EE9CC11092}" destId="{CC66F79F-4A72-4975-A738-E90285514BC7}" srcOrd="3" destOrd="0" presId="urn:microsoft.com/office/officeart/2005/8/layout/lProcess3"/>
    <dgm:cxn modelId="{72C3A4C2-2FC0-4F90-A4FA-F839E771DE74}" type="presParOf" srcId="{93031FF1-878C-4EAC-AEFF-99EE9CC11092}" destId="{7543E4EB-C100-417D-A517-924DEFC0DBAB}" srcOrd="4" destOrd="0" presId="urn:microsoft.com/office/officeart/2005/8/layout/lProcess3"/>
    <dgm:cxn modelId="{8285A7A8-FE00-4BDD-975A-C7A9EB795ADD}" type="presParOf" srcId="{93031FF1-878C-4EAC-AEFF-99EE9CC11092}" destId="{0E13A813-5CE6-40BC-8934-9180C9C3962A}" srcOrd="5" destOrd="0" presId="urn:microsoft.com/office/officeart/2005/8/layout/lProcess3"/>
    <dgm:cxn modelId="{9F82487C-11E4-449C-9DEF-AD700D77A5A2}" type="presParOf" srcId="{93031FF1-878C-4EAC-AEFF-99EE9CC11092}" destId="{4DA06D4A-7E42-4D1C-89A6-75C36E4813D0}" srcOrd="6" destOrd="0" presId="urn:microsoft.com/office/officeart/2005/8/layout/lProcess3"/>
    <dgm:cxn modelId="{4E43E063-F5A2-4E4F-B36B-FE1BFBD658C8}" type="presParOf" srcId="{E26BB686-0C23-4BC5-B3F4-37C248AB97F9}" destId="{06FC1F5B-27C6-4EE4-8021-264B78817D1C}" srcOrd="3" destOrd="0" presId="urn:microsoft.com/office/officeart/2005/8/layout/lProcess3"/>
    <dgm:cxn modelId="{19522648-327B-4676-A7D1-A97F878A1942}" type="presParOf" srcId="{E26BB686-0C23-4BC5-B3F4-37C248AB97F9}" destId="{1B79CC89-FE2F-4E76-9E14-4D4016AC18CE}" srcOrd="4" destOrd="0" presId="urn:microsoft.com/office/officeart/2005/8/layout/lProcess3"/>
    <dgm:cxn modelId="{3A05BDF5-B540-4F91-9B07-49AC22AFD82A}" type="presParOf" srcId="{1B79CC89-FE2F-4E76-9E14-4D4016AC18CE}" destId="{ABF7EAD5-B13B-46E4-B3A2-A55FB9BFD5F9}" srcOrd="0" destOrd="0" presId="urn:microsoft.com/office/officeart/2005/8/layout/lProcess3"/>
    <dgm:cxn modelId="{DE84E783-4694-4A29-97D9-7482962E7006}" type="presParOf" srcId="{1B79CC89-FE2F-4E76-9E14-4D4016AC18CE}" destId="{1399B7A2-90CC-42C8-B1FC-ECF9E9970DDE}" srcOrd="1" destOrd="0" presId="urn:microsoft.com/office/officeart/2005/8/layout/lProcess3"/>
    <dgm:cxn modelId="{2F52168B-551A-4B69-A003-F07FC01034F6}" type="presParOf" srcId="{1B79CC89-FE2F-4E76-9E14-4D4016AC18CE}" destId="{48C86579-31F9-412C-AEC3-BCD32D232FD9}" srcOrd="2" destOrd="0" presId="urn:microsoft.com/office/officeart/2005/8/layout/lProcess3"/>
    <dgm:cxn modelId="{D9525E93-7D4E-4944-983C-33B6069BC0AA}" type="presParOf" srcId="{1B79CC89-FE2F-4E76-9E14-4D4016AC18CE}" destId="{5ECD90E0-1B85-4EC1-91AD-115BE1370417}" srcOrd="3" destOrd="0" presId="urn:microsoft.com/office/officeart/2005/8/layout/lProcess3"/>
    <dgm:cxn modelId="{A3A8D65A-5285-46AD-AB1E-9A1972659F3C}" type="presParOf" srcId="{1B79CC89-FE2F-4E76-9E14-4D4016AC18CE}" destId="{039EC854-6B95-4F34-811B-45DAF85CD44B}" srcOrd="4" destOrd="0" presId="urn:microsoft.com/office/officeart/2005/8/layout/lProcess3"/>
    <dgm:cxn modelId="{C27F91A9-AF90-45ED-9900-C398BAFDC088}" type="presParOf" srcId="{1B79CC89-FE2F-4E76-9E14-4D4016AC18CE}" destId="{188E09CD-B659-48E1-AF94-8218AB0826F1}" srcOrd="5" destOrd="0" presId="urn:microsoft.com/office/officeart/2005/8/layout/lProcess3"/>
    <dgm:cxn modelId="{7AD7325D-654E-4C50-BFFC-3BC41EFA41C2}" type="presParOf" srcId="{1B79CC89-FE2F-4E76-9E14-4D4016AC18CE}" destId="{7EE27BC7-F828-4D10-8C99-6083D63315EB}" srcOrd="6" destOrd="0" presId="urn:microsoft.com/office/officeart/2005/8/layout/lProcess3"/>
    <dgm:cxn modelId="{30E7A2B8-82AD-4672-9BFB-5C487EAD2912}" type="presParOf" srcId="{E26BB686-0C23-4BC5-B3F4-37C248AB97F9}" destId="{DD2C7B7C-7D1D-480E-87E3-50C98D75A624}" srcOrd="5" destOrd="0" presId="urn:microsoft.com/office/officeart/2005/8/layout/lProcess3"/>
    <dgm:cxn modelId="{A8976635-4BEB-4A55-AF46-A789855954CD}" type="presParOf" srcId="{E26BB686-0C23-4BC5-B3F4-37C248AB97F9}" destId="{AA13CA43-E743-4687-A215-7617F8DCD854}" srcOrd="6" destOrd="0" presId="urn:microsoft.com/office/officeart/2005/8/layout/lProcess3"/>
    <dgm:cxn modelId="{3F13172B-2CB1-4C26-B154-7AE88659EFD5}" type="presParOf" srcId="{AA13CA43-E743-4687-A215-7617F8DCD854}" destId="{6A619657-F0E3-48FE-8F65-25D0D96208AF}" srcOrd="0" destOrd="0" presId="urn:microsoft.com/office/officeart/2005/8/layout/lProcess3"/>
    <dgm:cxn modelId="{45C0D57B-05AD-43EB-99FD-632DE572D72C}" type="presParOf" srcId="{AA13CA43-E743-4687-A215-7617F8DCD854}" destId="{50C9CB6D-D99C-45A4-8228-291DC7215B03}" srcOrd="1" destOrd="0" presId="urn:microsoft.com/office/officeart/2005/8/layout/lProcess3"/>
    <dgm:cxn modelId="{43C1BA9E-12BD-4D21-8F33-FD7F256CEB2F}" type="presParOf" srcId="{AA13CA43-E743-4687-A215-7617F8DCD854}" destId="{6D45B7E6-4922-47F5-AA95-53A73876CD16}" srcOrd="2" destOrd="0" presId="urn:microsoft.com/office/officeart/2005/8/layout/lProcess3"/>
    <dgm:cxn modelId="{D2CA53EB-84AC-44CB-814F-414C28E5054E}" type="presParOf" srcId="{AA13CA43-E743-4687-A215-7617F8DCD854}" destId="{436197DA-BB6B-4CBE-A119-323AC9FE75A8}" srcOrd="3" destOrd="0" presId="urn:microsoft.com/office/officeart/2005/8/layout/lProcess3"/>
    <dgm:cxn modelId="{C6E77AE6-A2BB-47F5-9108-494259A9C089}" type="presParOf" srcId="{AA13CA43-E743-4687-A215-7617F8DCD854}" destId="{6D2DCA48-3AEF-4C60-A3D2-E4D7E62F3DC6}" srcOrd="4" destOrd="0" presId="urn:microsoft.com/office/officeart/2005/8/layout/lProcess3"/>
    <dgm:cxn modelId="{6E1D8497-4759-4335-9571-D160239568B5}" type="presParOf" srcId="{AA13CA43-E743-4687-A215-7617F8DCD854}" destId="{B5CFF1D4-77F3-4C5E-9E16-18809B2AD0DD}" srcOrd="5" destOrd="0" presId="urn:microsoft.com/office/officeart/2005/8/layout/lProcess3"/>
    <dgm:cxn modelId="{E49E508F-8FBC-4533-AB54-5CD39BC68D43}" type="presParOf" srcId="{AA13CA43-E743-4687-A215-7617F8DCD854}" destId="{7DDC9F4F-63B8-4581-A68C-77C2D83D121E}" srcOrd="6" destOrd="0" presId="urn:microsoft.com/office/officeart/2005/8/layout/lProcess3"/>
    <dgm:cxn modelId="{E204E76F-F2A0-44C5-A8BE-415EF8E32CF7}" type="presParOf" srcId="{E26BB686-0C23-4BC5-B3F4-37C248AB97F9}" destId="{948225F7-4CEA-480E-AD0D-E33400173705}" srcOrd="7" destOrd="0" presId="urn:microsoft.com/office/officeart/2005/8/layout/lProcess3"/>
    <dgm:cxn modelId="{9FB495FA-05A7-4A0E-ADD5-08034F7372B1}" type="presParOf" srcId="{E26BB686-0C23-4BC5-B3F4-37C248AB97F9}" destId="{66609490-4727-4793-80D7-B8E5DE33CE24}" srcOrd="8" destOrd="0" presId="urn:microsoft.com/office/officeart/2005/8/layout/lProcess3"/>
    <dgm:cxn modelId="{63776BE9-0C27-43FF-B099-2582327F1BED}" type="presParOf" srcId="{66609490-4727-4793-80D7-B8E5DE33CE24}" destId="{8F979CDC-0B34-4AFA-ABE5-878452A950D3}" srcOrd="0" destOrd="0" presId="urn:microsoft.com/office/officeart/2005/8/layout/lProcess3"/>
    <dgm:cxn modelId="{61C7D35F-5304-4477-99CE-012F1940F751}" type="presParOf" srcId="{66609490-4727-4793-80D7-B8E5DE33CE24}" destId="{5C070E32-A23F-4369-95CC-05A12D1D1F52}" srcOrd="1" destOrd="0" presId="urn:microsoft.com/office/officeart/2005/8/layout/lProcess3"/>
    <dgm:cxn modelId="{B32E4742-DB98-43AE-971A-30DA486F89B0}" type="presParOf" srcId="{66609490-4727-4793-80D7-B8E5DE33CE24}" destId="{7F859F69-DA13-4317-9AB0-B4EFF965B7FD}" srcOrd="2" destOrd="0" presId="urn:microsoft.com/office/officeart/2005/8/layout/lProcess3"/>
    <dgm:cxn modelId="{5EE42A56-DA37-463F-96C6-D42FDE60D74F}" type="presParOf" srcId="{66609490-4727-4793-80D7-B8E5DE33CE24}" destId="{ED6B666A-2A72-4997-B21A-2830CE00BABF}" srcOrd="3" destOrd="0" presId="urn:microsoft.com/office/officeart/2005/8/layout/lProcess3"/>
    <dgm:cxn modelId="{AD9DA7FF-E156-4F78-BB5D-01B71D168CCE}" type="presParOf" srcId="{66609490-4727-4793-80D7-B8E5DE33CE24}" destId="{9DB19F79-5C2C-4588-9976-02A1B1BC409D}" srcOrd="4" destOrd="0" presId="urn:microsoft.com/office/officeart/2005/8/layout/lProcess3"/>
    <dgm:cxn modelId="{54AC24BF-C12D-4B75-A495-EBB31F532E71}" type="presParOf" srcId="{66609490-4727-4793-80D7-B8E5DE33CE24}" destId="{257AFEDE-B2A0-4635-B064-1E4204987A75}" srcOrd="5" destOrd="0" presId="urn:microsoft.com/office/officeart/2005/8/layout/lProcess3"/>
    <dgm:cxn modelId="{593E9538-4F07-4F7A-9096-AA20429FD896}" type="presParOf" srcId="{66609490-4727-4793-80D7-B8E5DE33CE24}" destId="{66309FC2-567C-4418-94B0-1912A4A1AEE7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862A1-152D-4C3C-B39A-A2892706943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3BA7C7-E504-41A7-B4FF-9FD5D892F29F}">
      <dgm:prSet phldrT="[Текст]"/>
      <dgm:spPr/>
      <dgm:t>
        <a:bodyPr/>
        <a:lstStyle/>
        <a:p>
          <a:r>
            <a:rPr lang="ru-RU" dirty="0" smtClean="0"/>
            <a:t>1 этап   2020-2021</a:t>
          </a:r>
          <a:endParaRPr lang="ru-RU" dirty="0"/>
        </a:p>
      </dgm:t>
    </dgm:pt>
    <dgm:pt modelId="{EA556802-74B0-4C91-A9E7-6A3DD34656D3}" type="parTrans" cxnId="{7B31FCEA-A0B4-4ED7-8386-442C82FC4C35}">
      <dgm:prSet/>
      <dgm:spPr/>
      <dgm:t>
        <a:bodyPr/>
        <a:lstStyle/>
        <a:p>
          <a:endParaRPr lang="ru-RU"/>
        </a:p>
      </dgm:t>
    </dgm:pt>
    <dgm:pt modelId="{C3846F56-5877-41FF-BFA2-4DD371E8BEE6}" type="sibTrans" cxnId="{7B31FCEA-A0B4-4ED7-8386-442C82FC4C35}">
      <dgm:prSet/>
      <dgm:spPr/>
      <dgm:t>
        <a:bodyPr/>
        <a:lstStyle/>
        <a:p>
          <a:endParaRPr lang="ru-RU"/>
        </a:p>
      </dgm:t>
    </dgm:pt>
    <dgm:pt modelId="{B9AD6718-5017-494E-8E41-854CF6FF2465}">
      <dgm:prSet phldrT="[Текст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ru-RU" sz="1600" dirty="0" smtClean="0"/>
            <a:t>Передача полномочий по ведению учета и формированию отчетности от ФОИВ и подведомственных КУ и </a:t>
          </a:r>
          <a:r>
            <a:rPr lang="ru-RU" sz="1600" b="0" dirty="0" smtClean="0"/>
            <a:t>ТО (управление деятельностью которых осуществляет Правительство РФ) в ФК </a:t>
          </a:r>
          <a:r>
            <a:rPr lang="ru-RU" sz="1600" b="1" dirty="0" smtClean="0"/>
            <a:t>/Ф</a:t>
          </a:r>
          <a:r>
            <a:rPr lang="ru-RU" sz="1600" b="0" dirty="0" smtClean="0"/>
            <a:t>ункционально</a:t>
          </a:r>
          <a:r>
            <a:rPr lang="ru-RU" sz="1600" b="1" dirty="0" smtClean="0"/>
            <a:t> Т</a:t>
          </a:r>
          <a:r>
            <a:rPr lang="ru-RU" sz="1600" b="0" dirty="0" smtClean="0"/>
            <a:t>ехнологическая</a:t>
          </a:r>
          <a:r>
            <a:rPr lang="ru-RU" sz="1600" b="1" dirty="0" smtClean="0"/>
            <a:t> Ц</a:t>
          </a:r>
          <a:r>
            <a:rPr lang="ru-RU" sz="1600" b="0" dirty="0" smtClean="0"/>
            <a:t>ентрализация</a:t>
          </a:r>
          <a:r>
            <a:rPr lang="ru-RU" sz="1600" b="1" dirty="0" smtClean="0"/>
            <a:t>/</a:t>
          </a:r>
          <a:endParaRPr lang="ru-RU" sz="1600" b="1" dirty="0"/>
        </a:p>
      </dgm:t>
    </dgm:pt>
    <dgm:pt modelId="{04B4D7AB-7C2B-4C3C-9758-793FAD9CF1CF}" type="parTrans" cxnId="{1AC2E9A0-AE14-4E23-8669-0C9BB5425D61}">
      <dgm:prSet/>
      <dgm:spPr/>
      <dgm:t>
        <a:bodyPr/>
        <a:lstStyle/>
        <a:p>
          <a:endParaRPr lang="ru-RU"/>
        </a:p>
      </dgm:t>
    </dgm:pt>
    <dgm:pt modelId="{F9BCDFEC-9EAC-4683-B886-1FE91379F3D1}" type="sibTrans" cxnId="{1AC2E9A0-AE14-4E23-8669-0C9BB5425D61}">
      <dgm:prSet/>
      <dgm:spPr/>
      <dgm:t>
        <a:bodyPr/>
        <a:lstStyle/>
        <a:p>
          <a:endParaRPr lang="ru-RU"/>
        </a:p>
      </dgm:t>
    </dgm:pt>
    <dgm:pt modelId="{171FC7A0-0E8B-429E-859B-F1833574FF1C}">
      <dgm:prSet phldrT="[Текст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ru-RU" sz="1600" dirty="0" smtClean="0"/>
            <a:t>Создание цифровой платформы для осуществления полномочий на базе ГИИС «Электронный бюджет» (разработка цифровых учетных бизнес-процессов, переход на электронный документооборот  и применение электронных ПУД)</a:t>
          </a:r>
          <a:endParaRPr lang="ru-RU" sz="1600" dirty="0"/>
        </a:p>
      </dgm:t>
    </dgm:pt>
    <dgm:pt modelId="{8AB0C9EA-9166-4DE6-807D-D120AEDE7F45}" type="parTrans" cxnId="{D48CEC23-6ABC-4C15-A907-FFF8F4B0DA6E}">
      <dgm:prSet/>
      <dgm:spPr/>
      <dgm:t>
        <a:bodyPr/>
        <a:lstStyle/>
        <a:p>
          <a:endParaRPr lang="ru-RU"/>
        </a:p>
      </dgm:t>
    </dgm:pt>
    <dgm:pt modelId="{BFABFDDC-FB01-4E4E-A586-F798D99C7D53}" type="sibTrans" cxnId="{D48CEC23-6ABC-4C15-A907-FFF8F4B0DA6E}">
      <dgm:prSet/>
      <dgm:spPr/>
      <dgm:t>
        <a:bodyPr/>
        <a:lstStyle/>
        <a:p>
          <a:endParaRPr lang="ru-RU"/>
        </a:p>
      </dgm:t>
    </dgm:pt>
    <dgm:pt modelId="{3929B23C-606A-465E-A7AB-0FF6DC911C59}">
      <dgm:prSet phldrT="[Текст]"/>
      <dgm:spPr/>
      <dgm:t>
        <a:bodyPr/>
        <a:lstStyle/>
        <a:p>
          <a:r>
            <a:rPr lang="ru-RU" dirty="0" smtClean="0"/>
            <a:t>2 этап   2021-2022</a:t>
          </a:r>
          <a:endParaRPr lang="ru-RU" dirty="0"/>
        </a:p>
      </dgm:t>
    </dgm:pt>
    <dgm:pt modelId="{2F039E3C-9100-4461-BB36-8EB7D1037BE9}" type="parTrans" cxnId="{18655BAE-54CF-44C7-BB46-4881D731FF35}">
      <dgm:prSet/>
      <dgm:spPr/>
      <dgm:t>
        <a:bodyPr/>
        <a:lstStyle/>
        <a:p>
          <a:endParaRPr lang="ru-RU"/>
        </a:p>
      </dgm:t>
    </dgm:pt>
    <dgm:pt modelId="{62DF41FC-1A3A-42AA-B4CF-33AFDBF4EB26}" type="sibTrans" cxnId="{18655BAE-54CF-44C7-BB46-4881D731FF35}">
      <dgm:prSet/>
      <dgm:spPr/>
      <dgm:t>
        <a:bodyPr/>
        <a:lstStyle/>
        <a:p>
          <a:endParaRPr lang="ru-RU"/>
        </a:p>
      </dgm:t>
    </dgm:pt>
    <dgm:pt modelId="{F7E26EC4-6800-463B-B9FB-25BB96ECF8DF}">
      <dgm:prSet phldrT="[Текст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ru-RU" sz="1600" dirty="0" smtClean="0"/>
            <a:t>Проведение </a:t>
          </a:r>
          <a:r>
            <a:rPr lang="ru-RU" sz="1600" dirty="0" smtClean="0"/>
            <a:t>пилотных проектов </a:t>
          </a:r>
          <a:r>
            <a:rPr lang="ru-RU" sz="1600" dirty="0" smtClean="0"/>
            <a:t>с ФОИВ </a:t>
          </a:r>
          <a:r>
            <a:rPr lang="ru-RU" sz="1600" b="0" dirty="0" smtClean="0"/>
            <a:t>(управление деятельностью которых осуществляет Президент РФ),</a:t>
          </a:r>
          <a:r>
            <a:rPr lang="ru-RU" sz="1600" dirty="0" smtClean="0"/>
            <a:t> федеральными БУ и АУ, финансовыми органами и учреждениями субъектов РФ по отработке механизмов </a:t>
          </a:r>
          <a:r>
            <a:rPr lang="ru-RU" sz="1600" b="1" dirty="0" smtClean="0"/>
            <a:t>ФТЦ  и Т</a:t>
          </a:r>
          <a:r>
            <a:rPr lang="ru-RU" sz="1600" b="0" dirty="0" smtClean="0"/>
            <a:t>ехнологической</a:t>
          </a:r>
          <a:r>
            <a:rPr lang="ru-RU" sz="1600" b="1" dirty="0" smtClean="0"/>
            <a:t> И</a:t>
          </a:r>
          <a:r>
            <a:rPr lang="ru-RU" sz="1600" b="0" dirty="0" smtClean="0"/>
            <a:t>нтеграции</a:t>
          </a:r>
          <a:endParaRPr lang="ru-RU" sz="1600" b="0" dirty="0"/>
        </a:p>
      </dgm:t>
    </dgm:pt>
    <dgm:pt modelId="{C66211D1-D0A6-4E1C-B4F1-5C3549F624C1}" type="parTrans" cxnId="{1784C8EE-3F2C-415E-B558-81273E8F392F}">
      <dgm:prSet/>
      <dgm:spPr/>
      <dgm:t>
        <a:bodyPr/>
        <a:lstStyle/>
        <a:p>
          <a:endParaRPr lang="ru-RU"/>
        </a:p>
      </dgm:t>
    </dgm:pt>
    <dgm:pt modelId="{F1E6C4D3-787C-4AB9-A78C-FFEF11E62175}" type="sibTrans" cxnId="{1784C8EE-3F2C-415E-B558-81273E8F392F}">
      <dgm:prSet/>
      <dgm:spPr/>
      <dgm:t>
        <a:bodyPr/>
        <a:lstStyle/>
        <a:p>
          <a:endParaRPr lang="ru-RU"/>
        </a:p>
      </dgm:t>
    </dgm:pt>
    <dgm:pt modelId="{97468A07-0460-455C-80AD-E1B2DE3E6B4C}">
      <dgm:prSet phldrT="[Текст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ru-RU" sz="1600" dirty="0" smtClean="0"/>
            <a:t>Формирование Общих требований и условий к принятию решений по ФТЦ и ТК в отношении субъектов РФ</a:t>
          </a:r>
          <a:endParaRPr lang="ru-RU" sz="1600" dirty="0"/>
        </a:p>
      </dgm:t>
    </dgm:pt>
    <dgm:pt modelId="{2A7A9516-B5B9-47CD-9F1C-F766C6BEADD0}" type="parTrans" cxnId="{23642D59-143A-402F-AE22-18F78907AE76}">
      <dgm:prSet/>
      <dgm:spPr/>
      <dgm:t>
        <a:bodyPr/>
        <a:lstStyle/>
        <a:p>
          <a:endParaRPr lang="ru-RU"/>
        </a:p>
      </dgm:t>
    </dgm:pt>
    <dgm:pt modelId="{34C2D371-C1FD-4348-A219-2FAFD9B09862}" type="sibTrans" cxnId="{23642D59-143A-402F-AE22-18F78907AE76}">
      <dgm:prSet/>
      <dgm:spPr/>
      <dgm:t>
        <a:bodyPr/>
        <a:lstStyle/>
        <a:p>
          <a:endParaRPr lang="ru-RU"/>
        </a:p>
      </dgm:t>
    </dgm:pt>
    <dgm:pt modelId="{9DE685F5-FAC4-46CB-8602-5EA5948911C8}">
      <dgm:prSet phldrT="[Текст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ru-RU" sz="1600" dirty="0" smtClean="0"/>
            <a:t>Внедрение требований к учетной цифровой платформе в субъектах РФ и муниципальных образованиях</a:t>
          </a:r>
          <a:endParaRPr lang="ru-RU" sz="1600" dirty="0"/>
        </a:p>
      </dgm:t>
    </dgm:pt>
    <dgm:pt modelId="{053B97FE-AED9-4298-A370-6AE5A31FE107}" type="parTrans" cxnId="{87688E7F-FBE7-46C9-9362-6406C0B6815C}">
      <dgm:prSet/>
      <dgm:spPr/>
      <dgm:t>
        <a:bodyPr/>
        <a:lstStyle/>
        <a:p>
          <a:endParaRPr lang="ru-RU"/>
        </a:p>
      </dgm:t>
    </dgm:pt>
    <dgm:pt modelId="{856ECAEB-1DA4-4CA8-9911-0CE806FBB29E}" type="sibTrans" cxnId="{87688E7F-FBE7-46C9-9362-6406C0B6815C}">
      <dgm:prSet/>
      <dgm:spPr/>
      <dgm:t>
        <a:bodyPr/>
        <a:lstStyle/>
        <a:p>
          <a:endParaRPr lang="ru-RU"/>
        </a:p>
      </dgm:t>
    </dgm:pt>
    <dgm:pt modelId="{06D9D648-BF48-49B8-95E2-5167211F3DF3}">
      <dgm:prSet phldrT="[Текст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ru-RU" sz="1600" dirty="0" smtClean="0"/>
            <a:t>Интеграция данных субъектов РФ и муниципальных образований в единую электронную систему формирования данных учета и отчетности государственных финансов (СФАД - среда) через инструменты </a:t>
          </a:r>
          <a:r>
            <a:rPr lang="ru-RU" sz="1600" b="1" dirty="0" smtClean="0"/>
            <a:t>ФТЦ</a:t>
          </a:r>
          <a:r>
            <a:rPr lang="ru-RU" sz="1600" dirty="0" smtClean="0"/>
            <a:t> и </a:t>
          </a:r>
          <a:r>
            <a:rPr lang="ru-RU" sz="1600" b="1" dirty="0" smtClean="0"/>
            <a:t>ТИ</a:t>
          </a:r>
          <a:endParaRPr lang="ru-RU" sz="1600" b="1" dirty="0"/>
        </a:p>
      </dgm:t>
    </dgm:pt>
    <dgm:pt modelId="{800F6180-894E-4963-9AF4-25ABB1736362}" type="parTrans" cxnId="{01C51DBC-4FC4-4278-931E-111DF3D69DAB}">
      <dgm:prSet/>
      <dgm:spPr/>
      <dgm:t>
        <a:bodyPr/>
        <a:lstStyle/>
        <a:p>
          <a:endParaRPr lang="ru-RU"/>
        </a:p>
      </dgm:t>
    </dgm:pt>
    <dgm:pt modelId="{FC521B5D-AAD9-4723-B92B-51F5D8D8E099}" type="sibTrans" cxnId="{01C51DBC-4FC4-4278-931E-111DF3D69DAB}">
      <dgm:prSet/>
      <dgm:spPr/>
      <dgm:t>
        <a:bodyPr/>
        <a:lstStyle/>
        <a:p>
          <a:endParaRPr lang="ru-RU"/>
        </a:p>
      </dgm:t>
    </dgm:pt>
    <dgm:pt modelId="{24C5855C-E5C6-44A7-B2F6-C927B8138D47}">
      <dgm:prSet phldrT="[Текст]"/>
      <dgm:spPr/>
      <dgm:t>
        <a:bodyPr/>
        <a:lstStyle/>
        <a:p>
          <a:r>
            <a:rPr lang="ru-RU" dirty="0" smtClean="0"/>
            <a:t>3 этап   2022- 2027</a:t>
          </a:r>
          <a:endParaRPr lang="ru-RU" dirty="0"/>
        </a:p>
      </dgm:t>
    </dgm:pt>
    <dgm:pt modelId="{62D6E805-2E31-4CBA-8B8F-19887AFE89FE}" type="parTrans" cxnId="{1974AA1A-158E-4E9F-8133-BFA6DD609A19}">
      <dgm:prSet/>
      <dgm:spPr/>
      <dgm:t>
        <a:bodyPr/>
        <a:lstStyle/>
        <a:p>
          <a:endParaRPr lang="ru-RU"/>
        </a:p>
      </dgm:t>
    </dgm:pt>
    <dgm:pt modelId="{70CF37B5-5B97-4B09-8180-31DF5202EAAE}" type="sibTrans" cxnId="{1974AA1A-158E-4E9F-8133-BFA6DD609A19}">
      <dgm:prSet/>
      <dgm:spPr/>
      <dgm:t>
        <a:bodyPr/>
        <a:lstStyle/>
        <a:p>
          <a:endParaRPr lang="ru-RU"/>
        </a:p>
      </dgm:t>
    </dgm:pt>
    <dgm:pt modelId="{58E6914D-01E3-4637-B0FE-1A4488C0C48C}">
      <dgm:prSet phldrT="[Текст]" custT="1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ru-RU" sz="1600" dirty="0" smtClean="0"/>
            <a:t>Формирование перечня и форматов данных  </a:t>
          </a:r>
          <a:r>
            <a:rPr lang="ru-RU" sz="1600" b="1" dirty="0" smtClean="0"/>
            <a:t>ТИ</a:t>
          </a:r>
          <a:r>
            <a:rPr lang="ru-RU" sz="1600" dirty="0" smtClean="0"/>
            <a:t> для создания единого информационного ресурса</a:t>
          </a:r>
          <a:endParaRPr lang="ru-RU" sz="1600" dirty="0"/>
        </a:p>
      </dgm:t>
    </dgm:pt>
    <dgm:pt modelId="{A4AD289B-4279-4459-9FDF-F4641842CC33}" type="parTrans" cxnId="{43FF4A58-F432-4C4A-88F1-18A3AA60B06A}">
      <dgm:prSet/>
      <dgm:spPr/>
      <dgm:t>
        <a:bodyPr/>
        <a:lstStyle/>
        <a:p>
          <a:endParaRPr lang="ru-RU"/>
        </a:p>
      </dgm:t>
    </dgm:pt>
    <dgm:pt modelId="{DB9CFF82-7633-46E4-8C03-AC352364DBDE}" type="sibTrans" cxnId="{43FF4A58-F432-4C4A-88F1-18A3AA60B06A}">
      <dgm:prSet/>
      <dgm:spPr/>
      <dgm:t>
        <a:bodyPr/>
        <a:lstStyle/>
        <a:p>
          <a:endParaRPr lang="ru-RU"/>
        </a:p>
      </dgm:t>
    </dgm:pt>
    <dgm:pt modelId="{98E5F940-693F-440F-86C8-1FA5D96D0849}" type="pres">
      <dgm:prSet presAssocID="{DF6862A1-152D-4C3C-B39A-A289270694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1AB09-B50A-403E-A6B3-5D164375C77F}" type="pres">
      <dgm:prSet presAssocID="{E93BA7C7-E504-41A7-B4FF-9FD5D892F29F}" presName="composite" presStyleCnt="0"/>
      <dgm:spPr/>
    </dgm:pt>
    <dgm:pt modelId="{D1237674-886F-46D4-9680-06FAA2D8167B}" type="pres">
      <dgm:prSet presAssocID="{E93BA7C7-E504-41A7-B4FF-9FD5D892F29F}" presName="parentText" presStyleLbl="alignNode1" presStyleIdx="0" presStyleCnt="3" custScaleY="105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4EB5E-5E2F-4CFD-8A2C-C36BD8533F6D}" type="pres">
      <dgm:prSet presAssocID="{E93BA7C7-E504-41A7-B4FF-9FD5D892F29F}" presName="descendantText" presStyleLbl="alignAcc1" presStyleIdx="0" presStyleCnt="3" custScaleX="100363" custScaleY="132973" custLinFactNeighborX="-112" custLinFactNeighborY="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375FD-B5A4-420E-B9EA-45F49EA8ED49}" type="pres">
      <dgm:prSet presAssocID="{C3846F56-5877-41FF-BFA2-4DD371E8BEE6}" presName="sp" presStyleCnt="0"/>
      <dgm:spPr/>
    </dgm:pt>
    <dgm:pt modelId="{3A7C4A3E-7CE9-47CE-9EFC-92D0FF3C1C59}" type="pres">
      <dgm:prSet presAssocID="{3929B23C-606A-465E-A7AB-0FF6DC911C59}" presName="composite" presStyleCnt="0"/>
      <dgm:spPr/>
    </dgm:pt>
    <dgm:pt modelId="{62E00AD8-CF21-4519-9EFC-279337C15EED}" type="pres">
      <dgm:prSet presAssocID="{3929B23C-606A-465E-A7AB-0FF6DC911C59}" presName="parentText" presStyleLbl="alignNode1" presStyleIdx="1" presStyleCnt="3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0A525-61E9-48F0-8623-BCA18C095F1C}" type="pres">
      <dgm:prSet presAssocID="{3929B23C-606A-465E-A7AB-0FF6DC911C59}" presName="descendantText" presStyleLbl="alignAcc1" presStyleIdx="1" presStyleCnt="3" custScaleY="180434" custLinFactNeighborY="-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D648F-7B43-45A9-919B-549B4B1CB453}" type="pres">
      <dgm:prSet presAssocID="{62DF41FC-1A3A-42AA-B4CF-33AFDBF4EB26}" presName="sp" presStyleCnt="0"/>
      <dgm:spPr/>
    </dgm:pt>
    <dgm:pt modelId="{CFEBC6E2-9E76-4D81-B222-CA9B4A446760}" type="pres">
      <dgm:prSet presAssocID="{24C5855C-E5C6-44A7-B2F6-C927B8138D47}" presName="composite" presStyleCnt="0"/>
      <dgm:spPr/>
    </dgm:pt>
    <dgm:pt modelId="{44F75293-BB21-46E0-A5D8-DC976175C454}" type="pres">
      <dgm:prSet presAssocID="{24C5855C-E5C6-44A7-B2F6-C927B8138D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10E92-CC18-4F90-AF61-ACF74ED067EB}" type="pres">
      <dgm:prSet presAssocID="{24C5855C-E5C6-44A7-B2F6-C927B8138D47}" presName="descendantText" presStyleLbl="alignAcc1" presStyleIdx="2" presStyleCnt="3" custScaleY="121088" custLinFactNeighborY="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4AA1A-158E-4E9F-8133-BFA6DD609A19}" srcId="{DF6862A1-152D-4C3C-B39A-A2892706943A}" destId="{24C5855C-E5C6-44A7-B2F6-C927B8138D47}" srcOrd="2" destOrd="0" parTransId="{62D6E805-2E31-4CBA-8B8F-19887AFE89FE}" sibTransId="{70CF37B5-5B97-4B09-8180-31DF5202EAAE}"/>
    <dgm:cxn modelId="{A33BC36B-DBCF-4EA0-BE9D-69D824B44A9C}" type="presOf" srcId="{E93BA7C7-E504-41A7-B4FF-9FD5D892F29F}" destId="{D1237674-886F-46D4-9680-06FAA2D8167B}" srcOrd="0" destOrd="0" presId="urn:microsoft.com/office/officeart/2005/8/layout/chevron2"/>
    <dgm:cxn modelId="{18655BAE-54CF-44C7-BB46-4881D731FF35}" srcId="{DF6862A1-152D-4C3C-B39A-A2892706943A}" destId="{3929B23C-606A-465E-A7AB-0FF6DC911C59}" srcOrd="1" destOrd="0" parTransId="{2F039E3C-9100-4461-BB36-8EB7D1037BE9}" sibTransId="{62DF41FC-1A3A-42AA-B4CF-33AFDBF4EB26}"/>
    <dgm:cxn modelId="{43FF4A58-F432-4C4A-88F1-18A3AA60B06A}" srcId="{3929B23C-606A-465E-A7AB-0FF6DC911C59}" destId="{58E6914D-01E3-4637-B0FE-1A4488C0C48C}" srcOrd="2" destOrd="0" parTransId="{A4AD289B-4279-4459-9FDF-F4641842CC33}" sibTransId="{DB9CFF82-7633-46E4-8C03-AC352364DBDE}"/>
    <dgm:cxn modelId="{CACD0156-8673-45F5-9A52-226A6677D1E7}" type="presOf" srcId="{3929B23C-606A-465E-A7AB-0FF6DC911C59}" destId="{62E00AD8-CF21-4519-9EFC-279337C15EED}" srcOrd="0" destOrd="0" presId="urn:microsoft.com/office/officeart/2005/8/layout/chevron2"/>
    <dgm:cxn modelId="{1AC2E9A0-AE14-4E23-8669-0C9BB5425D61}" srcId="{E93BA7C7-E504-41A7-B4FF-9FD5D892F29F}" destId="{B9AD6718-5017-494E-8E41-854CF6FF2465}" srcOrd="0" destOrd="0" parTransId="{04B4D7AB-7C2B-4C3C-9758-793FAD9CF1CF}" sibTransId="{F9BCDFEC-9EAC-4683-B886-1FE91379F3D1}"/>
    <dgm:cxn modelId="{87688E7F-FBE7-46C9-9362-6406C0B6815C}" srcId="{24C5855C-E5C6-44A7-B2F6-C927B8138D47}" destId="{9DE685F5-FAC4-46CB-8602-5EA5948911C8}" srcOrd="0" destOrd="0" parTransId="{053B97FE-AED9-4298-A370-6AE5A31FE107}" sibTransId="{856ECAEB-1DA4-4CA8-9911-0CE806FBB29E}"/>
    <dgm:cxn modelId="{E1799ED8-B7C6-4860-AA20-82CB813E723C}" type="presOf" srcId="{97468A07-0460-455C-80AD-E1B2DE3E6B4C}" destId="{0680A525-61E9-48F0-8623-BCA18C095F1C}" srcOrd="0" destOrd="1" presId="urn:microsoft.com/office/officeart/2005/8/layout/chevron2"/>
    <dgm:cxn modelId="{23642D59-143A-402F-AE22-18F78907AE76}" srcId="{3929B23C-606A-465E-A7AB-0FF6DC911C59}" destId="{97468A07-0460-455C-80AD-E1B2DE3E6B4C}" srcOrd="1" destOrd="0" parTransId="{2A7A9516-B5B9-47CD-9F1C-F766C6BEADD0}" sibTransId="{34C2D371-C1FD-4348-A219-2FAFD9B09862}"/>
    <dgm:cxn modelId="{E6923607-2DCF-4B76-AB45-35B8FC515D30}" type="presOf" srcId="{58E6914D-01E3-4637-B0FE-1A4488C0C48C}" destId="{0680A525-61E9-48F0-8623-BCA18C095F1C}" srcOrd="0" destOrd="2" presId="urn:microsoft.com/office/officeart/2005/8/layout/chevron2"/>
    <dgm:cxn modelId="{068B4408-ABBC-45F6-B790-0C07672D7A6A}" type="presOf" srcId="{B9AD6718-5017-494E-8E41-854CF6FF2465}" destId="{0A74EB5E-5E2F-4CFD-8A2C-C36BD8533F6D}" srcOrd="0" destOrd="0" presId="urn:microsoft.com/office/officeart/2005/8/layout/chevron2"/>
    <dgm:cxn modelId="{D48CEC23-6ABC-4C15-A907-FFF8F4B0DA6E}" srcId="{E93BA7C7-E504-41A7-B4FF-9FD5D892F29F}" destId="{171FC7A0-0E8B-429E-859B-F1833574FF1C}" srcOrd="1" destOrd="0" parTransId="{8AB0C9EA-9166-4DE6-807D-D120AEDE7F45}" sibTransId="{BFABFDDC-FB01-4E4E-A586-F798D99C7D53}"/>
    <dgm:cxn modelId="{75631013-441C-4359-804E-56868FF7C48A}" type="presOf" srcId="{F7E26EC4-6800-463B-B9FB-25BB96ECF8DF}" destId="{0680A525-61E9-48F0-8623-BCA18C095F1C}" srcOrd="0" destOrd="0" presId="urn:microsoft.com/office/officeart/2005/8/layout/chevron2"/>
    <dgm:cxn modelId="{9D49D380-9478-4CCA-9BBF-8E983CCC1FDF}" type="presOf" srcId="{171FC7A0-0E8B-429E-859B-F1833574FF1C}" destId="{0A74EB5E-5E2F-4CFD-8A2C-C36BD8533F6D}" srcOrd="0" destOrd="1" presId="urn:microsoft.com/office/officeart/2005/8/layout/chevron2"/>
    <dgm:cxn modelId="{7B31FCEA-A0B4-4ED7-8386-442C82FC4C35}" srcId="{DF6862A1-152D-4C3C-B39A-A2892706943A}" destId="{E93BA7C7-E504-41A7-B4FF-9FD5D892F29F}" srcOrd="0" destOrd="0" parTransId="{EA556802-74B0-4C91-A9E7-6A3DD34656D3}" sibTransId="{C3846F56-5877-41FF-BFA2-4DD371E8BEE6}"/>
    <dgm:cxn modelId="{7AAD3445-5D68-4A45-8EE5-A5CD0B199C94}" type="presOf" srcId="{9DE685F5-FAC4-46CB-8602-5EA5948911C8}" destId="{D3310E92-CC18-4F90-AF61-ACF74ED067EB}" srcOrd="0" destOrd="0" presId="urn:microsoft.com/office/officeart/2005/8/layout/chevron2"/>
    <dgm:cxn modelId="{A10995CD-7408-46F4-B7BC-7AD02E6397B3}" type="presOf" srcId="{DF6862A1-152D-4C3C-B39A-A2892706943A}" destId="{98E5F940-693F-440F-86C8-1FA5D96D0849}" srcOrd="0" destOrd="0" presId="urn:microsoft.com/office/officeart/2005/8/layout/chevron2"/>
    <dgm:cxn modelId="{D3CDBE37-3FF2-4271-BC1E-F02BE2F8C0BC}" type="presOf" srcId="{24C5855C-E5C6-44A7-B2F6-C927B8138D47}" destId="{44F75293-BB21-46E0-A5D8-DC976175C454}" srcOrd="0" destOrd="0" presId="urn:microsoft.com/office/officeart/2005/8/layout/chevron2"/>
    <dgm:cxn modelId="{73A50D59-85BB-4611-84B3-6A3915709BF2}" type="presOf" srcId="{06D9D648-BF48-49B8-95E2-5167211F3DF3}" destId="{D3310E92-CC18-4F90-AF61-ACF74ED067EB}" srcOrd="0" destOrd="1" presId="urn:microsoft.com/office/officeart/2005/8/layout/chevron2"/>
    <dgm:cxn modelId="{1784C8EE-3F2C-415E-B558-81273E8F392F}" srcId="{3929B23C-606A-465E-A7AB-0FF6DC911C59}" destId="{F7E26EC4-6800-463B-B9FB-25BB96ECF8DF}" srcOrd="0" destOrd="0" parTransId="{C66211D1-D0A6-4E1C-B4F1-5C3549F624C1}" sibTransId="{F1E6C4D3-787C-4AB9-A78C-FFEF11E62175}"/>
    <dgm:cxn modelId="{01C51DBC-4FC4-4278-931E-111DF3D69DAB}" srcId="{24C5855C-E5C6-44A7-B2F6-C927B8138D47}" destId="{06D9D648-BF48-49B8-95E2-5167211F3DF3}" srcOrd="1" destOrd="0" parTransId="{800F6180-894E-4963-9AF4-25ABB1736362}" sibTransId="{FC521B5D-AAD9-4723-B92B-51F5D8D8E099}"/>
    <dgm:cxn modelId="{3B112357-F9DF-468F-ADC3-CEA6F3E2722C}" type="presParOf" srcId="{98E5F940-693F-440F-86C8-1FA5D96D0849}" destId="{0631AB09-B50A-403E-A6B3-5D164375C77F}" srcOrd="0" destOrd="0" presId="urn:microsoft.com/office/officeart/2005/8/layout/chevron2"/>
    <dgm:cxn modelId="{56612E05-0AB2-4128-8E67-6E3A6DE01616}" type="presParOf" srcId="{0631AB09-B50A-403E-A6B3-5D164375C77F}" destId="{D1237674-886F-46D4-9680-06FAA2D8167B}" srcOrd="0" destOrd="0" presId="urn:microsoft.com/office/officeart/2005/8/layout/chevron2"/>
    <dgm:cxn modelId="{06DBB680-5C04-47B9-9211-F05665282EF1}" type="presParOf" srcId="{0631AB09-B50A-403E-A6B3-5D164375C77F}" destId="{0A74EB5E-5E2F-4CFD-8A2C-C36BD8533F6D}" srcOrd="1" destOrd="0" presId="urn:microsoft.com/office/officeart/2005/8/layout/chevron2"/>
    <dgm:cxn modelId="{3094A1EB-F4C9-403B-9503-D3591D1B826B}" type="presParOf" srcId="{98E5F940-693F-440F-86C8-1FA5D96D0849}" destId="{85C375FD-B5A4-420E-B9EA-45F49EA8ED49}" srcOrd="1" destOrd="0" presId="urn:microsoft.com/office/officeart/2005/8/layout/chevron2"/>
    <dgm:cxn modelId="{423EEE10-5C65-430A-8061-75080465DE03}" type="presParOf" srcId="{98E5F940-693F-440F-86C8-1FA5D96D0849}" destId="{3A7C4A3E-7CE9-47CE-9EFC-92D0FF3C1C59}" srcOrd="2" destOrd="0" presId="urn:microsoft.com/office/officeart/2005/8/layout/chevron2"/>
    <dgm:cxn modelId="{1A67A4EF-C43A-446F-BBED-DB8346028736}" type="presParOf" srcId="{3A7C4A3E-7CE9-47CE-9EFC-92D0FF3C1C59}" destId="{62E00AD8-CF21-4519-9EFC-279337C15EED}" srcOrd="0" destOrd="0" presId="urn:microsoft.com/office/officeart/2005/8/layout/chevron2"/>
    <dgm:cxn modelId="{BB493649-FD20-4BB9-AA02-1BDD5F08D282}" type="presParOf" srcId="{3A7C4A3E-7CE9-47CE-9EFC-92D0FF3C1C59}" destId="{0680A525-61E9-48F0-8623-BCA18C095F1C}" srcOrd="1" destOrd="0" presId="urn:microsoft.com/office/officeart/2005/8/layout/chevron2"/>
    <dgm:cxn modelId="{1CA5870F-C0B9-4D34-BAD9-C5DAF8D9C278}" type="presParOf" srcId="{98E5F940-693F-440F-86C8-1FA5D96D0849}" destId="{B0AD648F-7B43-45A9-919B-549B4B1CB453}" srcOrd="3" destOrd="0" presId="urn:microsoft.com/office/officeart/2005/8/layout/chevron2"/>
    <dgm:cxn modelId="{E7644E7A-944D-4BFD-B5E2-C698066C524B}" type="presParOf" srcId="{98E5F940-693F-440F-86C8-1FA5D96D0849}" destId="{CFEBC6E2-9E76-4D81-B222-CA9B4A446760}" srcOrd="4" destOrd="0" presId="urn:microsoft.com/office/officeart/2005/8/layout/chevron2"/>
    <dgm:cxn modelId="{5B969C20-CE69-42BE-9E8B-05FE5F8F8DB1}" type="presParOf" srcId="{CFEBC6E2-9E76-4D81-B222-CA9B4A446760}" destId="{44F75293-BB21-46E0-A5D8-DC976175C454}" srcOrd="0" destOrd="0" presId="urn:microsoft.com/office/officeart/2005/8/layout/chevron2"/>
    <dgm:cxn modelId="{35C88A38-A1F3-40CE-BC41-7508EBFC63FB}" type="presParOf" srcId="{CFEBC6E2-9E76-4D81-B222-CA9B4A446760}" destId="{D3310E92-CC18-4F90-AF61-ACF74ED06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14662-DE0F-4F35-8C24-BD907CB00EFC}">
      <dsp:nvSpPr>
        <dsp:cNvPr id="0" name=""/>
        <dsp:cNvSpPr/>
      </dsp:nvSpPr>
      <dsp:spPr>
        <a:xfrm>
          <a:off x="548925" y="178"/>
          <a:ext cx="2019651" cy="121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Ручное ведение учета</a:t>
          </a:r>
          <a:endParaRPr lang="ru-RU" sz="1700" b="1" kern="1200" dirty="0"/>
        </a:p>
      </dsp:txBody>
      <dsp:txXfrm>
        <a:off x="584417" y="35670"/>
        <a:ext cx="1948667" cy="1140806"/>
      </dsp:txXfrm>
    </dsp:sp>
    <dsp:sp modelId="{FFF81311-3CBE-4E77-9B14-934249D9110C}">
      <dsp:nvSpPr>
        <dsp:cNvPr id="0" name=""/>
        <dsp:cNvSpPr/>
      </dsp:nvSpPr>
      <dsp:spPr>
        <a:xfrm>
          <a:off x="2746305" y="355637"/>
          <a:ext cx="428166" cy="5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46305" y="455812"/>
        <a:ext cx="299716" cy="300523"/>
      </dsp:txXfrm>
    </dsp:sp>
    <dsp:sp modelId="{DD34027B-3C97-4B65-8979-774A77642A4A}">
      <dsp:nvSpPr>
        <dsp:cNvPr id="0" name=""/>
        <dsp:cNvSpPr/>
      </dsp:nvSpPr>
      <dsp:spPr>
        <a:xfrm>
          <a:off x="3376436" y="178"/>
          <a:ext cx="2019651" cy="121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Машиносчетная обработка данных учета (автоматизация)</a:t>
          </a:r>
          <a:endParaRPr lang="ru-RU" sz="1700" b="1" kern="1200" dirty="0"/>
        </a:p>
      </dsp:txBody>
      <dsp:txXfrm>
        <a:off x="3411928" y="35670"/>
        <a:ext cx="1948667" cy="1140806"/>
      </dsp:txXfrm>
    </dsp:sp>
    <dsp:sp modelId="{19E2ACF5-67CD-4354-BBBF-6B956B98CB86}">
      <dsp:nvSpPr>
        <dsp:cNvPr id="0" name=""/>
        <dsp:cNvSpPr/>
      </dsp:nvSpPr>
      <dsp:spPr>
        <a:xfrm>
          <a:off x="5573817" y="355637"/>
          <a:ext cx="428166" cy="5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73817" y="455812"/>
        <a:ext cx="299716" cy="300523"/>
      </dsp:txXfrm>
    </dsp:sp>
    <dsp:sp modelId="{646ACBF4-C59F-4CF6-A1CD-CB6D57F711C3}">
      <dsp:nvSpPr>
        <dsp:cNvPr id="0" name=""/>
        <dsp:cNvSpPr/>
      </dsp:nvSpPr>
      <dsp:spPr>
        <a:xfrm>
          <a:off x="6203948" y="178"/>
          <a:ext cx="2019651" cy="121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Индивидуальная автоматизация</a:t>
          </a:r>
          <a:endParaRPr lang="ru-RU" sz="1700" b="1" kern="1200" dirty="0"/>
        </a:p>
      </dsp:txBody>
      <dsp:txXfrm>
        <a:off x="6239440" y="35670"/>
        <a:ext cx="1948667" cy="1140806"/>
      </dsp:txXfrm>
    </dsp:sp>
    <dsp:sp modelId="{EFAC8A14-CBCB-4F50-ACE0-E438BBF2E154}">
      <dsp:nvSpPr>
        <dsp:cNvPr id="0" name=""/>
        <dsp:cNvSpPr/>
      </dsp:nvSpPr>
      <dsp:spPr>
        <a:xfrm rot="5400000">
          <a:off x="6999691" y="1353344"/>
          <a:ext cx="428166" cy="5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7063513" y="1389697"/>
        <a:ext cx="300523" cy="299716"/>
      </dsp:txXfrm>
    </dsp:sp>
    <dsp:sp modelId="{010F231F-62D2-4B25-A3F0-450A604F3F19}">
      <dsp:nvSpPr>
        <dsp:cNvPr id="0" name=""/>
        <dsp:cNvSpPr/>
      </dsp:nvSpPr>
      <dsp:spPr>
        <a:xfrm>
          <a:off x="6203948" y="2019829"/>
          <a:ext cx="2019651" cy="121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Отраслевая и межотраслевая централизация (автоматизация)</a:t>
          </a:r>
          <a:endParaRPr lang="ru-RU" sz="1700" b="1" kern="1200" dirty="0"/>
        </a:p>
      </dsp:txBody>
      <dsp:txXfrm>
        <a:off x="6239440" y="2055321"/>
        <a:ext cx="1948667" cy="1140806"/>
      </dsp:txXfrm>
    </dsp:sp>
    <dsp:sp modelId="{2C4130B1-FFE8-4703-89BA-8973AF777D2E}">
      <dsp:nvSpPr>
        <dsp:cNvPr id="0" name=""/>
        <dsp:cNvSpPr/>
      </dsp:nvSpPr>
      <dsp:spPr>
        <a:xfrm rot="10800000">
          <a:off x="5598053" y="2375288"/>
          <a:ext cx="428166" cy="5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5726503" y="2475463"/>
        <a:ext cx="299716" cy="300523"/>
      </dsp:txXfrm>
    </dsp:sp>
    <dsp:sp modelId="{FC010FEC-4E6E-4DD4-91DB-DBA63EBB0A4E}">
      <dsp:nvSpPr>
        <dsp:cNvPr id="0" name=""/>
        <dsp:cNvSpPr/>
      </dsp:nvSpPr>
      <dsp:spPr>
        <a:xfrm>
          <a:off x="3376436" y="2019829"/>
          <a:ext cx="2019651" cy="121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Процессная централизация (информатизация)</a:t>
          </a:r>
          <a:endParaRPr lang="ru-RU" sz="1700" b="1" kern="1200" dirty="0"/>
        </a:p>
      </dsp:txBody>
      <dsp:txXfrm>
        <a:off x="3411928" y="2055321"/>
        <a:ext cx="1948667" cy="1140806"/>
      </dsp:txXfrm>
    </dsp:sp>
    <dsp:sp modelId="{663F84E1-52E4-4C04-B2E4-166412246B01}">
      <dsp:nvSpPr>
        <dsp:cNvPr id="0" name=""/>
        <dsp:cNvSpPr/>
      </dsp:nvSpPr>
      <dsp:spPr>
        <a:xfrm rot="10800000">
          <a:off x="2770541" y="2375288"/>
          <a:ext cx="428166" cy="5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98991" y="2475463"/>
        <a:ext cx="299716" cy="300523"/>
      </dsp:txXfrm>
    </dsp:sp>
    <dsp:sp modelId="{1360449C-08EE-4CAE-8715-1D0AB7D0F0B0}">
      <dsp:nvSpPr>
        <dsp:cNvPr id="0" name=""/>
        <dsp:cNvSpPr/>
      </dsp:nvSpPr>
      <dsp:spPr>
        <a:xfrm>
          <a:off x="548925" y="2019829"/>
          <a:ext cx="2019651" cy="121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Цифровизация</a:t>
          </a:r>
          <a:endParaRPr lang="ru-RU" sz="1700" b="1" kern="1200" dirty="0"/>
        </a:p>
      </dsp:txBody>
      <dsp:txXfrm>
        <a:off x="584417" y="2055321"/>
        <a:ext cx="1948667" cy="1140806"/>
      </dsp:txXfrm>
    </dsp:sp>
    <dsp:sp modelId="{D57CE639-FA84-418A-9DD0-8B759ACE4BFB}">
      <dsp:nvSpPr>
        <dsp:cNvPr id="0" name=""/>
        <dsp:cNvSpPr/>
      </dsp:nvSpPr>
      <dsp:spPr>
        <a:xfrm rot="1952780">
          <a:off x="2670629" y="3275981"/>
          <a:ext cx="598812" cy="5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682428" y="3335737"/>
        <a:ext cx="448550" cy="300523"/>
      </dsp:txXfrm>
    </dsp:sp>
    <dsp:sp modelId="{ECAA66B1-1307-4D92-9B78-C9D787003CB9}">
      <dsp:nvSpPr>
        <dsp:cNvPr id="0" name=""/>
        <dsp:cNvSpPr/>
      </dsp:nvSpPr>
      <dsp:spPr>
        <a:xfrm>
          <a:off x="3400066" y="3839450"/>
          <a:ext cx="2019651" cy="121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Цифровая трансформация</a:t>
          </a:r>
          <a:endParaRPr lang="ru-RU" sz="1700" b="1" kern="1200" dirty="0"/>
        </a:p>
      </dsp:txBody>
      <dsp:txXfrm>
        <a:off x="3435558" y="3874942"/>
        <a:ext cx="1948667" cy="1140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2E15F-B63F-4420-BCFE-D5052995974B}">
      <dsp:nvSpPr>
        <dsp:cNvPr id="0" name=""/>
        <dsp:cNvSpPr/>
      </dsp:nvSpPr>
      <dsp:spPr>
        <a:xfrm>
          <a:off x="575786" y="0"/>
          <a:ext cx="6525577" cy="20034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0989F-05FC-4F12-B474-26B0F62707D8}">
      <dsp:nvSpPr>
        <dsp:cNvPr id="0" name=""/>
        <dsp:cNvSpPr/>
      </dsp:nvSpPr>
      <dsp:spPr>
        <a:xfrm>
          <a:off x="445" y="601027"/>
          <a:ext cx="1833456" cy="80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Автоматизация</a:t>
          </a:r>
          <a:endParaRPr lang="ru-RU" sz="1600" b="1" kern="1200" dirty="0"/>
        </a:p>
      </dsp:txBody>
      <dsp:txXfrm>
        <a:off x="39565" y="640147"/>
        <a:ext cx="1755216" cy="723130"/>
      </dsp:txXfrm>
    </dsp:sp>
    <dsp:sp modelId="{91E6C51F-0543-460F-A811-55F26F2A311C}">
      <dsp:nvSpPr>
        <dsp:cNvPr id="0" name=""/>
        <dsp:cNvSpPr/>
      </dsp:nvSpPr>
      <dsp:spPr>
        <a:xfrm>
          <a:off x="1948046" y="601027"/>
          <a:ext cx="1833456" cy="80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Информатизация</a:t>
          </a:r>
          <a:endParaRPr lang="ru-RU" sz="1600" b="1" kern="1200" dirty="0"/>
        </a:p>
      </dsp:txBody>
      <dsp:txXfrm>
        <a:off x="1987166" y="640147"/>
        <a:ext cx="1755216" cy="723130"/>
      </dsp:txXfrm>
    </dsp:sp>
    <dsp:sp modelId="{7178170E-D8EF-4793-B780-B339E5FF7B75}">
      <dsp:nvSpPr>
        <dsp:cNvPr id="0" name=""/>
        <dsp:cNvSpPr/>
      </dsp:nvSpPr>
      <dsp:spPr>
        <a:xfrm>
          <a:off x="3895647" y="601027"/>
          <a:ext cx="1833456" cy="80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Цифровизация</a:t>
          </a:r>
          <a:endParaRPr lang="ru-RU" sz="1600" b="1" kern="1200" dirty="0"/>
        </a:p>
      </dsp:txBody>
      <dsp:txXfrm>
        <a:off x="3934767" y="640147"/>
        <a:ext cx="1755216" cy="723130"/>
      </dsp:txXfrm>
    </dsp:sp>
    <dsp:sp modelId="{86B0D2B7-E7E3-4F12-BECC-9716F1BB2E23}">
      <dsp:nvSpPr>
        <dsp:cNvPr id="0" name=""/>
        <dsp:cNvSpPr/>
      </dsp:nvSpPr>
      <dsp:spPr>
        <a:xfrm>
          <a:off x="5843248" y="601027"/>
          <a:ext cx="1833456" cy="80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Цифровая трансформация</a:t>
          </a:r>
          <a:endParaRPr lang="ru-RU" sz="1600" b="1" kern="1200" dirty="0"/>
        </a:p>
      </dsp:txBody>
      <dsp:txXfrm>
        <a:off x="5882368" y="640147"/>
        <a:ext cx="1755216" cy="723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4F018-AB87-404D-9CE8-E1D0AB8FC4B6}">
      <dsp:nvSpPr>
        <dsp:cNvPr id="0" name=""/>
        <dsp:cNvSpPr/>
      </dsp:nvSpPr>
      <dsp:spPr>
        <a:xfrm>
          <a:off x="659092" y="2495"/>
          <a:ext cx="1651744" cy="864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Объект</a:t>
          </a:r>
          <a:endParaRPr lang="ru-RU" sz="1400" b="1" kern="1200" dirty="0"/>
        </a:p>
      </dsp:txBody>
      <dsp:txXfrm>
        <a:off x="1091503" y="2495"/>
        <a:ext cx="786923" cy="864821"/>
      </dsp:txXfrm>
    </dsp:sp>
    <dsp:sp modelId="{01DFB2E4-3FCA-472A-84F9-AB85C28F4AA3}">
      <dsp:nvSpPr>
        <dsp:cNvPr id="0" name=""/>
        <dsp:cNvSpPr/>
      </dsp:nvSpPr>
      <dsp:spPr>
        <a:xfrm>
          <a:off x="2151590" y="76005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Подразделение Организация</a:t>
          </a:r>
          <a:endParaRPr lang="ru-RU" sz="1200" b="1" kern="1200" dirty="0">
            <a:effectLst/>
          </a:endParaRPr>
        </a:p>
      </dsp:txBody>
      <dsp:txXfrm>
        <a:off x="2510491" y="76005"/>
        <a:ext cx="1076703" cy="717801"/>
      </dsp:txXfrm>
    </dsp:sp>
    <dsp:sp modelId="{A452083D-F738-48F0-B6FF-B3344866D6E3}">
      <dsp:nvSpPr>
        <dsp:cNvPr id="0" name=""/>
        <dsp:cNvSpPr/>
      </dsp:nvSpPr>
      <dsp:spPr>
        <a:xfrm>
          <a:off x="3994708" y="315550"/>
          <a:ext cx="3455660" cy="2387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4114064" y="315550"/>
        <a:ext cx="3216948" cy="238712"/>
      </dsp:txXfrm>
    </dsp:sp>
    <dsp:sp modelId="{79EAFFF4-77E0-42B9-9862-45CDC6FC0E33}">
      <dsp:nvSpPr>
        <dsp:cNvPr id="0" name=""/>
        <dsp:cNvSpPr/>
      </dsp:nvSpPr>
      <dsp:spPr>
        <a:xfrm>
          <a:off x="7873370" y="94747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</a:rPr>
            <a:t>Организация Отрасль</a:t>
          </a:r>
          <a:endParaRPr lang="ru-RU" sz="1400" b="1" kern="1200" dirty="0">
            <a:effectLst/>
          </a:endParaRPr>
        </a:p>
      </dsp:txBody>
      <dsp:txXfrm>
        <a:off x="8232271" y="94747"/>
        <a:ext cx="1076703" cy="717801"/>
      </dsp:txXfrm>
    </dsp:sp>
    <dsp:sp modelId="{D975F1B2-3B5E-4A1C-B64C-3114C4512889}">
      <dsp:nvSpPr>
        <dsp:cNvPr id="0" name=""/>
        <dsp:cNvSpPr/>
      </dsp:nvSpPr>
      <dsp:spPr>
        <a:xfrm>
          <a:off x="696575" y="988392"/>
          <a:ext cx="1621994" cy="864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Цель</a:t>
          </a:r>
          <a:endParaRPr lang="ru-RU" sz="1400" b="1" kern="1200" dirty="0"/>
        </a:p>
      </dsp:txBody>
      <dsp:txXfrm>
        <a:off x="1128986" y="988392"/>
        <a:ext cx="757173" cy="864821"/>
      </dsp:txXfrm>
    </dsp:sp>
    <dsp:sp modelId="{A5A1C94D-3052-4D4D-85CA-337B430219B6}">
      <dsp:nvSpPr>
        <dsp:cNvPr id="0" name=""/>
        <dsp:cNvSpPr/>
      </dsp:nvSpPr>
      <dsp:spPr>
        <a:xfrm>
          <a:off x="2121840" y="1061901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/>
            </a:rPr>
            <a:t>Снижение трудоёмкости </a:t>
          </a:r>
          <a:r>
            <a:rPr lang="ru-RU" sz="1200" b="1" kern="1200" dirty="0" smtClean="0">
              <a:effectLst/>
            </a:rPr>
            <a:t>выполнения</a:t>
          </a:r>
          <a:r>
            <a:rPr lang="ru-RU" sz="1100" b="1" kern="1200" dirty="0" smtClean="0">
              <a:effectLst/>
            </a:rPr>
            <a:t> процессов</a:t>
          </a:r>
          <a:endParaRPr lang="ru-RU" sz="1100" b="1" kern="1200" dirty="0">
            <a:effectLst/>
            <a:latin typeface="Arial"/>
            <a:ea typeface="Times New Roman"/>
          </a:endParaRPr>
        </a:p>
      </dsp:txBody>
      <dsp:txXfrm>
        <a:off x="2480741" y="1061901"/>
        <a:ext cx="1076703" cy="717801"/>
      </dsp:txXfrm>
    </dsp:sp>
    <dsp:sp modelId="{7543E4EB-C100-417D-A517-924DEFC0DBAB}">
      <dsp:nvSpPr>
        <dsp:cNvPr id="0" name=""/>
        <dsp:cNvSpPr/>
      </dsp:nvSpPr>
      <dsp:spPr>
        <a:xfrm>
          <a:off x="3918121" y="1284589"/>
          <a:ext cx="3209920" cy="2724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effectLst/>
            <a:latin typeface="Arial"/>
            <a:ea typeface="Times New Roman"/>
          </a:endParaRPr>
        </a:p>
      </dsp:txBody>
      <dsp:txXfrm>
        <a:off x="4054335" y="1284589"/>
        <a:ext cx="2937493" cy="272427"/>
      </dsp:txXfrm>
    </dsp:sp>
    <dsp:sp modelId="{4DA06D4A-7E42-4D1C-89A6-75C36E4813D0}">
      <dsp:nvSpPr>
        <dsp:cNvPr id="0" name=""/>
        <dsp:cNvSpPr/>
      </dsp:nvSpPr>
      <dsp:spPr>
        <a:xfrm>
          <a:off x="7404717" y="1061901"/>
          <a:ext cx="2263157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effectLst/>
            </a:rPr>
            <a:t>Получение принципиально новых управленческих</a:t>
          </a:r>
          <a:r>
            <a:rPr lang="ru-RU" sz="1050" b="1" kern="1200" baseline="0" dirty="0" smtClean="0">
              <a:effectLst/>
            </a:rPr>
            <a:t> </a:t>
          </a:r>
          <a:r>
            <a:rPr lang="ru-RU" sz="1050" b="1" kern="1200" dirty="0" smtClean="0">
              <a:effectLst/>
            </a:rPr>
            <a:t>возможностей</a:t>
          </a:r>
          <a:endParaRPr lang="ru-RU" sz="1050" b="1" kern="1200" dirty="0">
            <a:effectLst/>
            <a:latin typeface="Arial"/>
            <a:ea typeface="Times New Roman"/>
          </a:endParaRPr>
        </a:p>
      </dsp:txBody>
      <dsp:txXfrm>
        <a:off x="7763618" y="1061901"/>
        <a:ext cx="1545356" cy="717801"/>
      </dsp:txXfrm>
    </dsp:sp>
    <dsp:sp modelId="{ABF7EAD5-B13B-46E4-B3A2-A55FB9BFD5F9}">
      <dsp:nvSpPr>
        <dsp:cNvPr id="0" name=""/>
        <dsp:cNvSpPr/>
      </dsp:nvSpPr>
      <dsp:spPr>
        <a:xfrm>
          <a:off x="668463" y="2012339"/>
          <a:ext cx="1672435" cy="864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Принятие решений</a:t>
          </a:r>
          <a:endParaRPr lang="ru-RU" sz="1400" b="1" kern="1200" dirty="0"/>
        </a:p>
      </dsp:txBody>
      <dsp:txXfrm>
        <a:off x="1100874" y="2012339"/>
        <a:ext cx="807614" cy="864821"/>
      </dsp:txXfrm>
    </dsp:sp>
    <dsp:sp modelId="{48C86579-31F9-412C-AEC3-BCD32D232FD9}">
      <dsp:nvSpPr>
        <dsp:cNvPr id="0" name=""/>
        <dsp:cNvSpPr/>
      </dsp:nvSpPr>
      <dsp:spPr>
        <a:xfrm>
          <a:off x="2172281" y="2085849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</a:rPr>
            <a:t>Решение принимает человек</a:t>
          </a:r>
          <a:endParaRPr lang="ru-RU" sz="1400" b="1" kern="1200" dirty="0">
            <a:effectLst/>
            <a:latin typeface="Arial"/>
            <a:ea typeface="Times New Roman"/>
          </a:endParaRPr>
        </a:p>
      </dsp:txBody>
      <dsp:txXfrm>
        <a:off x="2531182" y="2085849"/>
        <a:ext cx="1076703" cy="717801"/>
      </dsp:txXfrm>
    </dsp:sp>
    <dsp:sp modelId="{039EC854-6B95-4F34-811B-45DAF85CD44B}">
      <dsp:nvSpPr>
        <dsp:cNvPr id="0" name=""/>
        <dsp:cNvSpPr/>
      </dsp:nvSpPr>
      <dsp:spPr>
        <a:xfrm flipV="1">
          <a:off x="3977965" y="2316673"/>
          <a:ext cx="3103183" cy="29363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4124784" y="2316673"/>
        <a:ext cx="2809545" cy="293638"/>
      </dsp:txXfrm>
    </dsp:sp>
    <dsp:sp modelId="{7EE27BC7-F828-4D10-8C99-6083D63315EB}">
      <dsp:nvSpPr>
        <dsp:cNvPr id="0" name=""/>
        <dsp:cNvSpPr/>
      </dsp:nvSpPr>
      <dsp:spPr>
        <a:xfrm>
          <a:off x="7404735" y="1947414"/>
          <a:ext cx="2263139" cy="9409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/>
            </a:rPr>
            <a:t>Решение принимает компьютер - участие человека отсутствует или минимально</a:t>
          </a:r>
        </a:p>
      </dsp:txBody>
      <dsp:txXfrm>
        <a:off x="7875197" y="1947414"/>
        <a:ext cx="1322216" cy="940923"/>
      </dsp:txXfrm>
    </dsp:sp>
    <dsp:sp modelId="{6A619657-F0E3-48FE-8F65-25D0D96208AF}">
      <dsp:nvSpPr>
        <dsp:cNvPr id="0" name=""/>
        <dsp:cNvSpPr/>
      </dsp:nvSpPr>
      <dsp:spPr>
        <a:xfrm>
          <a:off x="677834" y="3036287"/>
          <a:ext cx="1653690" cy="864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Значение данных</a:t>
          </a:r>
          <a:endParaRPr lang="ru-RU" sz="1400" b="1" kern="1200" dirty="0"/>
        </a:p>
      </dsp:txBody>
      <dsp:txXfrm>
        <a:off x="1110245" y="3036287"/>
        <a:ext cx="788869" cy="864821"/>
      </dsp:txXfrm>
    </dsp:sp>
    <dsp:sp modelId="{6D45B7E6-4922-47F5-AA95-53A73876CD16}">
      <dsp:nvSpPr>
        <dsp:cNvPr id="0" name=""/>
        <dsp:cNvSpPr/>
      </dsp:nvSpPr>
      <dsp:spPr>
        <a:xfrm>
          <a:off x="2153536" y="3109797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Существенное</a:t>
          </a:r>
          <a:endParaRPr lang="ru-RU" sz="1200" b="1" kern="1200" dirty="0"/>
        </a:p>
      </dsp:txBody>
      <dsp:txXfrm>
        <a:off x="2512437" y="3109797"/>
        <a:ext cx="1076703" cy="717801"/>
      </dsp:txXfrm>
    </dsp:sp>
    <dsp:sp modelId="{6D2DCA48-3AEF-4C60-A3D2-E4D7E62F3DC6}">
      <dsp:nvSpPr>
        <dsp:cNvPr id="0" name=""/>
        <dsp:cNvSpPr/>
      </dsp:nvSpPr>
      <dsp:spPr>
        <a:xfrm flipV="1">
          <a:off x="3940016" y="3329372"/>
          <a:ext cx="3594734" cy="2599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4069974" y="3329372"/>
        <a:ext cx="3334818" cy="259916"/>
      </dsp:txXfrm>
    </dsp:sp>
    <dsp:sp modelId="{7DDC9F4F-63B8-4581-A68C-77C2D83D121E}">
      <dsp:nvSpPr>
        <dsp:cNvPr id="0" name=""/>
        <dsp:cNvSpPr/>
      </dsp:nvSpPr>
      <dsp:spPr>
        <a:xfrm>
          <a:off x="7873370" y="3109797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Ключевое</a:t>
          </a:r>
          <a:endParaRPr lang="ru-RU" sz="1400" b="1" kern="1200" dirty="0"/>
        </a:p>
      </dsp:txBody>
      <dsp:txXfrm>
        <a:off x="8232271" y="3109797"/>
        <a:ext cx="1076703" cy="717801"/>
      </dsp:txXfrm>
    </dsp:sp>
    <dsp:sp modelId="{8F979CDC-0B34-4AFA-ABE5-878452A950D3}">
      <dsp:nvSpPr>
        <dsp:cNvPr id="0" name=""/>
        <dsp:cNvSpPr/>
      </dsp:nvSpPr>
      <dsp:spPr>
        <a:xfrm>
          <a:off x="724688" y="4022183"/>
          <a:ext cx="1644544" cy="864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Наличие операций человека</a:t>
          </a:r>
          <a:endParaRPr lang="ru-RU" sz="1400" b="1" kern="1200" dirty="0"/>
        </a:p>
      </dsp:txBody>
      <dsp:txXfrm>
        <a:off x="1157099" y="4022183"/>
        <a:ext cx="779723" cy="864821"/>
      </dsp:txXfrm>
    </dsp:sp>
    <dsp:sp modelId="{7F859F69-DA13-4317-9AB0-B4EFF965B7FD}">
      <dsp:nvSpPr>
        <dsp:cNvPr id="0" name=""/>
        <dsp:cNvSpPr/>
      </dsp:nvSpPr>
      <dsp:spPr>
        <a:xfrm>
          <a:off x="2144390" y="4095693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Да</a:t>
          </a:r>
          <a:endParaRPr lang="ru-RU" sz="1400" b="1" kern="1200" dirty="0"/>
        </a:p>
      </dsp:txBody>
      <dsp:txXfrm>
        <a:off x="2503291" y="4095693"/>
        <a:ext cx="1076703" cy="717801"/>
      </dsp:txXfrm>
    </dsp:sp>
    <dsp:sp modelId="{9DB19F79-5C2C-4588-9976-02A1B1BC409D}">
      <dsp:nvSpPr>
        <dsp:cNvPr id="0" name=""/>
        <dsp:cNvSpPr/>
      </dsp:nvSpPr>
      <dsp:spPr>
        <a:xfrm flipV="1">
          <a:off x="3931325" y="4304007"/>
          <a:ext cx="3650292" cy="2824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4072545" y="4304007"/>
        <a:ext cx="3367852" cy="282440"/>
      </dsp:txXfrm>
    </dsp:sp>
    <dsp:sp modelId="{66309FC2-567C-4418-94B0-1912A4A1AEE7}">
      <dsp:nvSpPr>
        <dsp:cNvPr id="0" name=""/>
        <dsp:cNvSpPr/>
      </dsp:nvSpPr>
      <dsp:spPr>
        <a:xfrm>
          <a:off x="7873370" y="4095693"/>
          <a:ext cx="1794504" cy="7178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Нет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Либо минимально</a:t>
          </a:r>
          <a:endParaRPr lang="ru-RU" sz="1100" b="1" kern="1200" dirty="0"/>
        </a:p>
      </dsp:txBody>
      <dsp:txXfrm>
        <a:off x="8232271" y="4095693"/>
        <a:ext cx="1076703" cy="717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37674-886F-46D4-9680-06FAA2D8167B}">
      <dsp:nvSpPr>
        <dsp:cNvPr id="0" name=""/>
        <dsp:cNvSpPr/>
      </dsp:nvSpPr>
      <dsp:spPr>
        <a:xfrm rot="5400000">
          <a:off x="-309163" y="473138"/>
          <a:ext cx="1806436" cy="1201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 этап   2020-2021</a:t>
          </a:r>
          <a:endParaRPr lang="ru-RU" sz="1700" kern="1200" dirty="0"/>
        </a:p>
      </dsp:txBody>
      <dsp:txXfrm rot="-5400000">
        <a:off x="-6723" y="771476"/>
        <a:ext cx="1201556" cy="604880"/>
      </dsp:txXfrm>
    </dsp:sp>
    <dsp:sp modelId="{0A74EB5E-5E2F-4CFD-8A2C-C36BD8533F6D}">
      <dsp:nvSpPr>
        <dsp:cNvPr id="0" name=""/>
        <dsp:cNvSpPr/>
      </dsp:nvSpPr>
      <dsp:spPr>
        <a:xfrm rot="5400000">
          <a:off x="4149245" y="-2928966"/>
          <a:ext cx="1483620" cy="7435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Передача полномочий по ведению учета и формированию отчетности от ФОИВ и подведомственных КУ и </a:t>
          </a:r>
          <a:r>
            <a:rPr lang="ru-RU" sz="1600" b="0" kern="1200" dirty="0" smtClean="0"/>
            <a:t>ТО (управление деятельностью которых осуществляет Правительство РФ) в ФК </a:t>
          </a:r>
          <a:r>
            <a:rPr lang="ru-RU" sz="1600" b="1" kern="1200" dirty="0" smtClean="0"/>
            <a:t>/Ф</a:t>
          </a:r>
          <a:r>
            <a:rPr lang="ru-RU" sz="1600" b="0" kern="1200" dirty="0" smtClean="0"/>
            <a:t>ункционально</a:t>
          </a:r>
          <a:r>
            <a:rPr lang="ru-RU" sz="1600" b="1" kern="1200" dirty="0" smtClean="0"/>
            <a:t> Т</a:t>
          </a:r>
          <a:r>
            <a:rPr lang="ru-RU" sz="1600" b="0" kern="1200" dirty="0" smtClean="0"/>
            <a:t>ехнологическая</a:t>
          </a:r>
          <a:r>
            <a:rPr lang="ru-RU" sz="1600" b="1" kern="1200" dirty="0" smtClean="0"/>
            <a:t> Ц</a:t>
          </a:r>
          <a:r>
            <a:rPr lang="ru-RU" sz="1600" b="0" kern="1200" dirty="0" smtClean="0"/>
            <a:t>ентрализация</a:t>
          </a:r>
          <a:r>
            <a:rPr lang="ru-RU" sz="1600" b="1" kern="1200" dirty="0" smtClean="0"/>
            <a:t>/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цифровой платформы для осуществления полномочий на базе ГИИС «Электронный бюджет» (разработка цифровых учетных бизнес-процессов, переход на электронный документооборот  и применение электронных ПУД)</a:t>
          </a:r>
          <a:endParaRPr lang="ru-RU" sz="1600" kern="1200" dirty="0"/>
        </a:p>
      </dsp:txBody>
      <dsp:txXfrm rot="-5400000">
        <a:off x="1173086" y="119617"/>
        <a:ext cx="7363514" cy="1338772"/>
      </dsp:txXfrm>
    </dsp:sp>
    <dsp:sp modelId="{62E00AD8-CF21-4519-9EFC-279337C15EED}">
      <dsp:nvSpPr>
        <dsp:cNvPr id="0" name=""/>
        <dsp:cNvSpPr/>
      </dsp:nvSpPr>
      <dsp:spPr>
        <a:xfrm rot="5400000">
          <a:off x="-264199" y="2521575"/>
          <a:ext cx="1716508" cy="1201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этап   2021-2022</a:t>
          </a:r>
          <a:endParaRPr lang="ru-RU" sz="1700" kern="1200" dirty="0"/>
        </a:p>
      </dsp:txBody>
      <dsp:txXfrm rot="-5400000">
        <a:off x="-6723" y="2864877"/>
        <a:ext cx="1201556" cy="514952"/>
      </dsp:txXfrm>
    </dsp:sp>
    <dsp:sp modelId="{0680A525-61E9-48F0-8623-BCA18C095F1C}">
      <dsp:nvSpPr>
        <dsp:cNvPr id="0" name=""/>
        <dsp:cNvSpPr/>
      </dsp:nvSpPr>
      <dsp:spPr>
        <a:xfrm rot="5400000">
          <a:off x="3892775" y="-950115"/>
          <a:ext cx="2013157" cy="7409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</a:t>
          </a:r>
          <a:r>
            <a:rPr lang="ru-RU" sz="1600" kern="1200" dirty="0" smtClean="0"/>
            <a:t>пилотных проектов </a:t>
          </a:r>
          <a:r>
            <a:rPr lang="ru-RU" sz="1600" kern="1200" dirty="0" smtClean="0"/>
            <a:t>с ФОИВ </a:t>
          </a:r>
          <a:r>
            <a:rPr lang="ru-RU" sz="1600" b="0" kern="1200" dirty="0" smtClean="0"/>
            <a:t>(управление деятельностью которых осуществляет Президент РФ),</a:t>
          </a:r>
          <a:r>
            <a:rPr lang="ru-RU" sz="1600" kern="1200" dirty="0" smtClean="0"/>
            <a:t> федеральными БУ и АУ, финансовыми органами и учреждениями субъектов РФ по отработке механизмов </a:t>
          </a:r>
          <a:r>
            <a:rPr lang="ru-RU" sz="1600" b="1" kern="1200" dirty="0" smtClean="0"/>
            <a:t>ФТЦ  и Т</a:t>
          </a:r>
          <a:r>
            <a:rPr lang="ru-RU" sz="1600" b="0" kern="1200" dirty="0" smtClean="0"/>
            <a:t>ехнологической</a:t>
          </a:r>
          <a:r>
            <a:rPr lang="ru-RU" sz="1600" b="1" kern="1200" dirty="0" smtClean="0"/>
            <a:t> И</a:t>
          </a:r>
          <a:r>
            <a:rPr lang="ru-RU" sz="1600" b="0" kern="1200" dirty="0" smtClean="0"/>
            <a:t>нтеграции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Формирование Общих требований и условий к принятию решений по ФТЦ и ТК в отношении субъектов РФ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Формирование перечня и форматов данных  </a:t>
          </a:r>
          <a:r>
            <a:rPr lang="ru-RU" sz="1600" b="1" kern="1200" dirty="0" smtClean="0"/>
            <a:t>ТИ</a:t>
          </a:r>
          <a:r>
            <a:rPr lang="ru-RU" sz="1600" kern="1200" dirty="0" smtClean="0"/>
            <a:t> для создания единого информационного ресурса</a:t>
          </a:r>
          <a:endParaRPr lang="ru-RU" sz="1600" kern="1200" dirty="0"/>
        </a:p>
      </dsp:txBody>
      <dsp:txXfrm rot="-5400000">
        <a:off x="1194832" y="1846102"/>
        <a:ext cx="7310769" cy="1816609"/>
      </dsp:txXfrm>
    </dsp:sp>
    <dsp:sp modelId="{44F75293-BB21-46E0-A5D8-DC976175C454}">
      <dsp:nvSpPr>
        <dsp:cNvPr id="0" name=""/>
        <dsp:cNvSpPr/>
      </dsp:nvSpPr>
      <dsp:spPr>
        <a:xfrm rot="5400000">
          <a:off x="-264199" y="4193977"/>
          <a:ext cx="1716508" cy="1201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 этап   2022- 2027</a:t>
          </a:r>
          <a:endParaRPr lang="ru-RU" sz="1700" kern="1200" dirty="0"/>
        </a:p>
      </dsp:txBody>
      <dsp:txXfrm rot="-5400000">
        <a:off x="-6723" y="4537279"/>
        <a:ext cx="1201556" cy="514952"/>
      </dsp:txXfrm>
    </dsp:sp>
    <dsp:sp modelId="{D3310E92-CC18-4F90-AF61-ACF74ED067EB}">
      <dsp:nvSpPr>
        <dsp:cNvPr id="0" name=""/>
        <dsp:cNvSpPr/>
      </dsp:nvSpPr>
      <dsp:spPr>
        <a:xfrm rot="5400000">
          <a:off x="4223846" y="845675"/>
          <a:ext cx="1351015" cy="7409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Внедрение требований к учетной цифровой платформе в субъектах РФ и муниципальных образованиях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Интеграция данных субъектов РФ и муниципальных образований в единую электронную систему формирования данных учета и отчетности государственных финансов (СФАД - среда) через инструменты </a:t>
          </a:r>
          <a:r>
            <a:rPr lang="ru-RU" sz="1600" b="1" kern="1200" dirty="0" smtClean="0"/>
            <a:t>ФТЦ</a:t>
          </a:r>
          <a:r>
            <a:rPr lang="ru-RU" sz="1600" kern="1200" dirty="0" smtClean="0"/>
            <a:t> и </a:t>
          </a:r>
          <a:r>
            <a:rPr lang="ru-RU" sz="1600" b="1" kern="1200" dirty="0" smtClean="0"/>
            <a:t>ТИ</a:t>
          </a:r>
          <a:endParaRPr lang="ru-RU" sz="1600" b="1" kern="1200" dirty="0"/>
        </a:p>
      </dsp:txBody>
      <dsp:txXfrm rot="-5400000">
        <a:off x="1194833" y="3940640"/>
        <a:ext cx="7343092" cy="1219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4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7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7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2" tIns="45151" rIns="90302" bIns="45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0302" tIns="45151" rIns="90302" bIns="45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1"/>
          </a:xfrm>
          <a:prstGeom prst="rect">
            <a:avLst/>
          </a:prstGeom>
        </p:spPr>
        <p:txBody>
          <a:bodyPr vert="horz" lIns="90302" tIns="45151" rIns="90302" bIns="45151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0988" y="47625"/>
            <a:ext cx="4279900" cy="3209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61" y="3297329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3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5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2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Информатизация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 учета и отчетности государственных финансов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459925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Директор департамента бюджетной методологии и финансовой отчетности в государственном секторе Минфина России – Романов С.В. </a:t>
            </a:r>
          </a:p>
        </p:txBody>
      </p:sp>
    </p:spTree>
    <p:extLst>
      <p:ext uri="{BB962C8B-B14F-4D97-AF65-F5344CB8AC3E}">
        <p14:creationId xmlns:p14="http://schemas.microsoft.com/office/powerpoint/2010/main" val="410340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34522"/>
              </p:ext>
            </p:extLst>
          </p:nvPr>
        </p:nvGraphicFramePr>
        <p:xfrm>
          <a:off x="95249" y="2343151"/>
          <a:ext cx="8943975" cy="441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43975"/>
              </a:tblGrid>
              <a:tr h="4419600">
                <a:tc>
                  <a:txBody>
                    <a:bodyPr/>
                    <a:lstStyle/>
                    <a:p>
                      <a:pPr marL="342900" marR="93345" lvl="0" indent="-34290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ведомственного проекта: </a:t>
                      </a:r>
                      <a:endParaRPr lang="ru-RU" sz="16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93345" lvl="0" indent="-34290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93345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Повышение прозрачности и обоснованности бюджетных ассигнований путем установления к 2025 году нового формата обоснований бюджетных ассигнований, предусматривающего прозрачный механизм расчета и учет результатов предоставления ассигнований для качественного планирования расходов федерального бюджета и оперативного принятия управленческих решений по его исполнению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342900" marR="93345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50" dirty="0">
                        <a:effectLst/>
                      </a:endParaRPr>
                    </a:p>
                    <a:p>
                      <a:pPr marL="342900" marR="93345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Создание к 2027 году единой электронной системы формирования данных учета и отчетности государственных финансов путем консолидации учетной информации о государственных финансах бюджетов бюджетной системы Российской Федерации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;</a:t>
                      </a:r>
                    </a:p>
                    <a:p>
                      <a:pPr marL="342900" marR="93345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5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marR="93345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Создание к 2027 году единой электронной СФАД-среды автоматизированного контроллинга, анализа и учета государственных финансов для государственных (муниципальных) органов и организаций бюджетной сферы в целях повышения эффективности и качества управленческих решений</a:t>
                      </a:r>
                      <a:r>
                        <a:rPr lang="ru-RU" sz="1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05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05616"/>
              </p:ext>
            </p:extLst>
          </p:nvPr>
        </p:nvGraphicFramePr>
        <p:xfrm>
          <a:off x="95250" y="783844"/>
          <a:ext cx="8943975" cy="1815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3975"/>
              </a:tblGrid>
              <a:tr h="1815973">
                <a:tc>
                  <a:txBody>
                    <a:bodyPr/>
                    <a:lstStyle/>
                    <a:p>
                      <a:pPr marL="2838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 </a:t>
                      </a:r>
                      <a:r>
                        <a:rPr lang="ru-RU" sz="2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С П О Р Т</a:t>
                      </a:r>
                    </a:p>
                    <a:p>
                      <a:pPr marL="2838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ведомственного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pPr marL="283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Электронный СМАРТ-контроль (контроллин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г) и учет государственных финансов для управленческих решений»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283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реализации ведомственного проекта: 01.01.2022 –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01.12.2027</a:t>
                      </a:r>
                      <a:r>
                        <a:rPr lang="ru-RU" sz="2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35" marR="601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59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59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8825" y="14734"/>
            <a:ext cx="7019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Модель построения </a:t>
            </a:r>
            <a:r>
              <a:rPr lang="ru-RU" sz="2000" b="1" dirty="0">
                <a:solidFill>
                  <a:srgbClr val="0070C0"/>
                </a:solidFill>
              </a:rPr>
              <a:t>единой электронной системы формирования данных учета и отчетности государственных финансов  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07179" y="1690256"/>
            <a:ext cx="2190499" cy="721869"/>
            <a:chOff x="146796" y="985004"/>
            <a:chExt cx="2190499" cy="72186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46796" y="985004"/>
              <a:ext cx="2190499" cy="7218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46796" y="985004"/>
              <a:ext cx="2190499" cy="721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kern="1200"/>
            </a:p>
          </p:txBody>
        </p:sp>
      </p:grpSp>
      <p:sp>
        <p:nvSpPr>
          <p:cNvPr id="11" name="Овал 10"/>
          <p:cNvSpPr/>
          <p:nvPr/>
        </p:nvSpPr>
        <p:spPr>
          <a:xfrm>
            <a:off x="331215" y="2999303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921554" y="2739421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522004" y="2771166"/>
            <a:ext cx="273812" cy="2738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/>
          <p:cNvSpPr/>
          <p:nvPr/>
        </p:nvSpPr>
        <p:spPr>
          <a:xfrm>
            <a:off x="750518" y="3217197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695119" y="2999827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1161729" y="2604044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1405671" y="2726015"/>
            <a:ext cx="273812" cy="2738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1126880" y="2936103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318926" y="3237639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1039758" y="3247333"/>
            <a:ext cx="448056" cy="4480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1117949" y="3749042"/>
            <a:ext cx="273812" cy="2738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Овал 22"/>
          <p:cNvSpPr/>
          <p:nvPr/>
        </p:nvSpPr>
        <p:spPr>
          <a:xfrm>
            <a:off x="185961" y="4092090"/>
            <a:ext cx="398272" cy="3982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Овал 23"/>
          <p:cNvSpPr/>
          <p:nvPr/>
        </p:nvSpPr>
        <p:spPr>
          <a:xfrm>
            <a:off x="822950" y="4022854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Овал 24"/>
          <p:cNvSpPr/>
          <p:nvPr/>
        </p:nvSpPr>
        <p:spPr>
          <a:xfrm>
            <a:off x="664421" y="3654057"/>
            <a:ext cx="273812" cy="2738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Овал 25"/>
          <p:cNvSpPr/>
          <p:nvPr/>
        </p:nvSpPr>
        <p:spPr>
          <a:xfrm>
            <a:off x="307179" y="3695389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Овал 26"/>
          <p:cNvSpPr/>
          <p:nvPr/>
        </p:nvSpPr>
        <p:spPr>
          <a:xfrm>
            <a:off x="1176578" y="4083348"/>
            <a:ext cx="398272" cy="3982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Овал 27"/>
          <p:cNvSpPr/>
          <p:nvPr/>
        </p:nvSpPr>
        <p:spPr>
          <a:xfrm>
            <a:off x="763268" y="4272563"/>
            <a:ext cx="273812" cy="2738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Нашивка 28"/>
          <p:cNvSpPr/>
          <p:nvPr/>
        </p:nvSpPr>
        <p:spPr>
          <a:xfrm>
            <a:off x="1920888" y="2882439"/>
            <a:ext cx="804148" cy="1535206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Нашивка 29"/>
          <p:cNvSpPr/>
          <p:nvPr/>
        </p:nvSpPr>
        <p:spPr>
          <a:xfrm rot="16200000">
            <a:off x="5081588" y="3731513"/>
            <a:ext cx="804148" cy="1535206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35"/>
          <p:cNvSpPr/>
          <p:nvPr/>
        </p:nvSpPr>
        <p:spPr>
          <a:xfrm>
            <a:off x="2940336" y="2910445"/>
            <a:ext cx="5309418" cy="11218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3888981" y="5467639"/>
            <a:ext cx="4041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Подсистема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«Учет и отчетность</a:t>
            </a:r>
            <a:r>
              <a:rPr lang="ru-RU" altLang="ru-RU" sz="1800" b="1" dirty="0" smtClean="0"/>
              <a:t>» - оператор ФК</a:t>
            </a:r>
            <a:endParaRPr lang="ru-RU" altLang="ru-RU" sz="1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73071" y="1374622"/>
            <a:ext cx="6519333" cy="5378602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3067096" y="912956"/>
            <a:ext cx="4980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ГИИС «Электронный бюджет»</a:t>
            </a:r>
          </a:p>
        </p:txBody>
      </p:sp>
      <p:pic>
        <p:nvPicPr>
          <p:cNvPr id="40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09" y="5358523"/>
            <a:ext cx="960967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2831593" y="4806117"/>
            <a:ext cx="560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Функционально – технологическая централизация</a:t>
            </a:r>
            <a:endParaRPr lang="ru-RU" altLang="ru-RU" sz="1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64954" y="5191752"/>
            <a:ext cx="5384800" cy="145669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3682229" y="2999303"/>
            <a:ext cx="37377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Подсистема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формирования и анализа данных учета и отчетности (СФАД)</a:t>
            </a:r>
            <a:endParaRPr lang="ru-RU" altLang="ru-RU" sz="1800" b="1" dirty="0"/>
          </a:p>
        </p:txBody>
      </p:sp>
      <p:sp>
        <p:nvSpPr>
          <p:cNvPr id="44" name="Овал 43"/>
          <p:cNvSpPr/>
          <p:nvPr/>
        </p:nvSpPr>
        <p:spPr>
          <a:xfrm>
            <a:off x="4675860" y="6083801"/>
            <a:ext cx="398272" cy="3982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Овал 44"/>
          <p:cNvSpPr/>
          <p:nvPr/>
        </p:nvSpPr>
        <p:spPr>
          <a:xfrm>
            <a:off x="6212642" y="6182174"/>
            <a:ext cx="273812" cy="2738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Овал 45"/>
          <p:cNvSpPr/>
          <p:nvPr/>
        </p:nvSpPr>
        <p:spPr>
          <a:xfrm>
            <a:off x="5175468" y="6083801"/>
            <a:ext cx="398272" cy="3982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Овал 46"/>
          <p:cNvSpPr/>
          <p:nvPr/>
        </p:nvSpPr>
        <p:spPr>
          <a:xfrm>
            <a:off x="7024183" y="6231958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Овал 47"/>
          <p:cNvSpPr/>
          <p:nvPr/>
        </p:nvSpPr>
        <p:spPr>
          <a:xfrm>
            <a:off x="6565167" y="6176527"/>
            <a:ext cx="273812" cy="2738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Овал 48"/>
          <p:cNvSpPr/>
          <p:nvPr/>
        </p:nvSpPr>
        <p:spPr>
          <a:xfrm>
            <a:off x="7293692" y="6226311"/>
            <a:ext cx="174244" cy="1742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Овал 49"/>
          <p:cNvSpPr/>
          <p:nvPr/>
        </p:nvSpPr>
        <p:spPr>
          <a:xfrm>
            <a:off x="5687132" y="6083801"/>
            <a:ext cx="398272" cy="3982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1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50" y="3804117"/>
            <a:ext cx="480483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44" y="3026618"/>
            <a:ext cx="480483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46" y="3414874"/>
            <a:ext cx="480483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185962" y="4713746"/>
            <a:ext cx="2014314" cy="81496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273863" y="4798064"/>
            <a:ext cx="1887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технологическая интеграция</a:t>
            </a:r>
            <a:endParaRPr lang="ru-RU" altLang="ru-RU" sz="1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5214" y="1738914"/>
            <a:ext cx="2014314" cy="81496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293115" y="1861332"/>
            <a:ext cx="1887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ФОИВ,ФГУ, ГВФ, ОИВ и Г(М)У</a:t>
            </a:r>
            <a:endParaRPr lang="ru-RU" altLang="ru-RU" sz="1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40336" y="1482211"/>
            <a:ext cx="5309418" cy="11218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9" name="TextBox 5"/>
          <p:cNvSpPr txBox="1">
            <a:spLocks noChangeArrowheads="1"/>
          </p:cNvSpPr>
          <p:nvPr/>
        </p:nvSpPr>
        <p:spPr bwMode="auto">
          <a:xfrm>
            <a:off x="3818259" y="1573736"/>
            <a:ext cx="37377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Подсистема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</a:t>
            </a:r>
            <a:r>
              <a:rPr lang="ru-RU" altLang="ru-RU" sz="1800" b="1" dirty="0" smtClean="0"/>
              <a:t>редставления данных учета и отчетности</a:t>
            </a:r>
            <a:endParaRPr lang="ru-RU" altLang="ru-RU" sz="1800" b="1" dirty="0"/>
          </a:p>
        </p:txBody>
      </p:sp>
      <p:sp>
        <p:nvSpPr>
          <p:cNvPr id="2" name="Нашивка 1"/>
          <p:cNvSpPr/>
          <p:nvPr/>
        </p:nvSpPr>
        <p:spPr bwMode="auto">
          <a:xfrm rot="16200000">
            <a:off x="5302688" y="2701074"/>
            <a:ext cx="336836" cy="13537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7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59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75"/>
            <a:ext cx="8820149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" y="3200400"/>
            <a:ext cx="87122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8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2" y="762000"/>
            <a:ext cx="87249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59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181349"/>
            <a:ext cx="8591549" cy="348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7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59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8825" y="14734"/>
            <a:ext cx="7019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Этапы построения </a:t>
            </a:r>
            <a:r>
              <a:rPr lang="ru-RU" sz="2000" b="1" dirty="0">
                <a:solidFill>
                  <a:srgbClr val="0070C0"/>
                </a:solidFill>
              </a:rPr>
              <a:t>единой электронной системы формирования данных учета и отчетности государственных финансов 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14</a:t>
            </a:fld>
            <a:endParaRPr lang="en-US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27308330"/>
              </p:ext>
            </p:extLst>
          </p:nvPr>
        </p:nvGraphicFramePr>
        <p:xfrm>
          <a:off x="238125" y="1030397"/>
          <a:ext cx="8610600" cy="568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15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133352" y="757237"/>
            <a:ext cx="8877295" cy="534352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7712" y="6410325"/>
            <a:ext cx="576263" cy="365125"/>
          </a:xfrm>
        </p:spPr>
        <p:txBody>
          <a:bodyPr/>
          <a:lstStyle/>
          <a:p>
            <a:fld id="{FAA6C436-0D4A-4340-A2B7-930FFE7E96AA}" type="slidenum">
              <a:rPr lang="ru-RU" smtClean="0"/>
              <a:t>15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14549" y="-73760"/>
            <a:ext cx="689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Система формирования и анализа данных государственных финансов (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СФАД-среда)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в целях повышения эффективности и качества управленческих решений.</a:t>
            </a:r>
            <a:endParaRPr lang="ru-RU" sz="1664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7675" y="855118"/>
            <a:ext cx="5540910" cy="1192294"/>
            <a:chOff x="3025756" y="10"/>
            <a:chExt cx="1736903" cy="125348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025756" y="10"/>
              <a:ext cx="1736903" cy="12534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086946" y="61200"/>
              <a:ext cx="1614523" cy="1131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Электронные модули применения аналитических инструментов и дашбордов представления информации в части подконтрольных данных в подсистеме ПИАО ГИИС «Электронный бюджет»</a:t>
              </a:r>
              <a:endParaRPr lang="ru-RU" sz="14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3310" y="4982242"/>
            <a:ext cx="5635275" cy="1683356"/>
            <a:chOff x="3220436" y="4337681"/>
            <a:chExt cx="3080583" cy="100584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20436" y="4337681"/>
              <a:ext cx="3080583" cy="10058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269537" y="4386782"/>
              <a:ext cx="2982381" cy="907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Подконтрольные данные - перечень </a:t>
              </a:r>
              <a:r>
                <a:rPr lang="ru-RU" sz="1400" b="1" kern="1200" dirty="0" smtClean="0"/>
                <a:t>данных (виды/группы активов, обязательств, операций, результатов</a:t>
              </a:r>
              <a:r>
                <a:rPr lang="ru-RU" sz="1400" b="1" kern="1200" dirty="0" smtClean="0"/>
                <a:t>) в сферах: бюджетного учета и отчетности, казначейского сопровождения и бюджетного мониторинга, обоснований бюджетных ассигнований и финансового контроля, </a:t>
              </a:r>
              <a:r>
                <a:rPr lang="ru-RU" sz="1400" b="1" kern="1200" dirty="0" smtClean="0"/>
                <a:t>в отношении которых применяются типовые аналитические/мониторинговые/контрольные процедуры </a:t>
              </a:r>
              <a:r>
                <a:rPr lang="ru-RU" sz="1400" b="1" kern="1200" dirty="0" smtClean="0"/>
                <a:t>инструменты</a:t>
              </a:r>
              <a:endParaRPr lang="ru-RU" sz="1400" b="1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3310" y="2181225"/>
            <a:ext cx="1933126" cy="2486025"/>
            <a:chOff x="217537" y="1567811"/>
            <a:chExt cx="1100447" cy="213741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7537" y="1567811"/>
              <a:ext cx="1100447" cy="21374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71256" y="1621530"/>
              <a:ext cx="993009" cy="2029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Перечень подконтрольных данных, </a:t>
              </a:r>
              <a:r>
                <a:rPr lang="ru-RU" sz="1600" b="1" kern="1200" dirty="0" smtClean="0"/>
                <a:t>в отношении которых применяются </a:t>
              </a:r>
              <a:r>
                <a:rPr lang="ru-RU" sz="1600" b="1" kern="1200" dirty="0" smtClean="0"/>
                <a:t>типовые </a:t>
              </a:r>
              <a:r>
                <a:rPr lang="ru-RU" sz="1600" b="1" kern="1200" dirty="0" smtClean="0"/>
                <a:t>аналитические </a:t>
              </a:r>
              <a:r>
                <a:rPr lang="ru-RU" sz="1600" b="1" kern="1200" dirty="0" smtClean="0"/>
                <a:t>инструменты</a:t>
              </a:r>
              <a:endParaRPr lang="ru-RU" sz="1600" b="1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37486" y="2181225"/>
            <a:ext cx="2159225" cy="2486025"/>
            <a:chOff x="517963" y="1517325"/>
            <a:chExt cx="1601922" cy="213741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17963" y="1517325"/>
              <a:ext cx="1601922" cy="21374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96162" y="1595524"/>
              <a:ext cx="1445524" cy="1981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Типовые алгоритмы </a:t>
              </a:r>
              <a:r>
                <a:rPr lang="ru-RU" sz="1600" b="1" kern="1200" dirty="0" smtClean="0"/>
                <a:t>(</a:t>
              </a:r>
              <a:r>
                <a:rPr lang="ru-RU" sz="1600" b="1" kern="1200" dirty="0" smtClean="0"/>
                <a:t>бизнес-процессы) </a:t>
              </a:r>
              <a:r>
                <a:rPr lang="ru-RU" sz="1600" b="1" kern="1200" dirty="0" smtClean="0"/>
                <a:t>аналитических инструментов </a:t>
              </a:r>
              <a:r>
                <a:rPr lang="ru-RU" sz="1600" b="1" kern="1200" dirty="0" smtClean="0"/>
                <a:t>для анализа подконтрольных данных</a:t>
              </a:r>
              <a:endParaRPr lang="ru-RU" sz="1600" b="1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5425" y="2272178"/>
            <a:ext cx="2648257" cy="2283506"/>
            <a:chOff x="958988" y="1399807"/>
            <a:chExt cx="2065948" cy="228350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58988" y="1399807"/>
              <a:ext cx="2065948" cy="2283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059839" y="1399807"/>
              <a:ext cx="1864246" cy="2182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Типовые форматы представления/интерпретации подконтрольных данных и результатов их анализа для подсистемы ПИАО ГИИС «Электронный бюджет»</a:t>
              </a:r>
              <a:endParaRPr lang="ru-RU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70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018" y="6499901"/>
            <a:ext cx="413385" cy="246221"/>
          </a:xfrm>
        </p:spPr>
        <p:txBody>
          <a:bodyPr/>
          <a:lstStyle/>
          <a:p>
            <a:fld id="{FAA6C436-0D4A-4340-A2B7-930FFE7E96AA}" type="slidenum">
              <a:rPr lang="ru-RU" sz="1200" b="1" smtClean="0"/>
              <a:t>16</a:t>
            </a:fld>
            <a:endParaRPr lang="ru-RU" sz="1200" b="1" dirty="0"/>
          </a:p>
        </p:txBody>
      </p:sp>
      <p:sp>
        <p:nvSpPr>
          <p:cNvPr id="16" name="Прямоугольник 29"/>
          <p:cNvSpPr>
            <a:spLocks noChangeArrowheads="1"/>
          </p:cNvSpPr>
          <p:nvPr/>
        </p:nvSpPr>
        <p:spPr bwMode="auto">
          <a:xfrm>
            <a:off x="1030589" y="2514600"/>
            <a:ext cx="3509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ведомств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582612" y="961152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Выполнение бухгалтерских функций «Правительственным блоком» ФОИВ: </a:t>
            </a:r>
            <a:endParaRPr lang="ru-RU" alt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9118" y="200660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9"/>
          <p:cNvSpPr>
            <a:spLocks noChangeArrowheads="1"/>
          </p:cNvSpPr>
          <p:nvPr/>
        </p:nvSpPr>
        <p:spPr bwMode="auto">
          <a:xfrm>
            <a:off x="982699" y="3983974"/>
            <a:ext cx="389066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16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получателей бюджетных средств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Прямоугольник 29"/>
          <p:cNvSpPr>
            <a:spLocks noChangeArrowheads="1"/>
          </p:cNvSpPr>
          <p:nvPr/>
        </p:nvSpPr>
        <p:spPr bwMode="auto">
          <a:xfrm>
            <a:off x="5597611" y="2516976"/>
            <a:ext cx="321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213</a:t>
            </a: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бухгалтеров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Прямоугольник 29"/>
          <p:cNvSpPr>
            <a:spLocks noChangeArrowheads="1"/>
          </p:cNvSpPr>
          <p:nvPr/>
        </p:nvSpPr>
        <p:spPr bwMode="auto">
          <a:xfrm>
            <a:off x="1024016" y="5680409"/>
            <a:ext cx="358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тыс. </a:t>
            </a: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сотрудников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35" descr="C:\Users\2323\AppData\Local\Temp\bank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6" y="2698343"/>
            <a:ext cx="360362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C:\Users\2323\AppData\Local\Temp\office-block-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2" y="4167717"/>
            <a:ext cx="360362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2323\AppData\Local\Temp\teamwor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1" y="5777087"/>
            <a:ext cx="360362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Users\2323\AppData\Local\Temp\reading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01203"/>
            <a:ext cx="361950" cy="4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2323\AppData\Local\Temp\networking-1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11" y="4168200"/>
            <a:ext cx="3600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9"/>
          <p:cNvSpPr>
            <a:spLocks noChangeArrowheads="1"/>
          </p:cNvSpPr>
          <p:nvPr/>
        </p:nvSpPr>
        <p:spPr bwMode="auto">
          <a:xfrm>
            <a:off x="5697289" y="3983974"/>
            <a:ext cx="299753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Более 50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ИТ-решений  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14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9473" y="6356350"/>
            <a:ext cx="428625" cy="365125"/>
          </a:xfrm>
        </p:spPr>
        <p:txBody>
          <a:bodyPr/>
          <a:lstStyle/>
          <a:p>
            <a:fld id="{FAA6C436-0D4A-4340-A2B7-930FFE7E96AA}" type="slidenum">
              <a:rPr lang="ru-RU" smtClean="0"/>
              <a:t>17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8393"/>
            <a:ext cx="6373344" cy="60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Подходы: организационно-функциональная </a:t>
            </a:r>
          </a:p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учета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11439" y="1845734"/>
            <a:ext cx="4038600" cy="11218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4033828" y="1966383"/>
            <a:ext cx="2439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Подсистема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«Учет и отчетность»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312977" y="1316567"/>
            <a:ext cx="4889500" cy="197061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2890828" y="1365249"/>
            <a:ext cx="373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ГИИС «Электронный бюджет»</a:t>
            </a:r>
          </a:p>
        </p:txBody>
      </p:sp>
      <p:pic>
        <p:nvPicPr>
          <p:cNvPr id="32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40" y="1917701"/>
            <a:ext cx="720725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5" descr="C:\Users\2323\AppData\Local\Temp\bank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6" y="3164416"/>
            <a:ext cx="720725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5" descr="C:\Users\2323\AppData\Local\Temp\bank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6" y="1316567"/>
            <a:ext cx="720725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614363" y="2402416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ФОИВ</a:t>
            </a:r>
            <a:endParaRPr lang="ru-RU" altLang="ru-RU" sz="1800" b="1" dirty="0"/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523876" y="4265083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ФКУ</a:t>
            </a:r>
            <a:endParaRPr lang="ru-RU" altLang="ru-RU" sz="18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354128" y="1915584"/>
            <a:ext cx="701675" cy="4233"/>
          </a:xfrm>
          <a:prstGeom prst="line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7416789" y="3714750"/>
            <a:ext cx="744538" cy="4233"/>
          </a:xfrm>
          <a:prstGeom prst="line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416789" y="1915584"/>
            <a:ext cx="744538" cy="4233"/>
          </a:xfrm>
          <a:prstGeom prst="line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6" descr="C:\Users\2323\AppData\Local\Temp\office-block-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95401"/>
            <a:ext cx="720725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 descr="C:\Users\2323\AppData\Local\Temp\office-block-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3039534"/>
            <a:ext cx="719137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1354128" y="3714749"/>
            <a:ext cx="750887" cy="0"/>
          </a:xfrm>
          <a:prstGeom prst="line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8245476" y="2470149"/>
            <a:ext cx="745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ТОФК</a:t>
            </a: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8253150" y="4253952"/>
            <a:ext cx="740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ЦОКР</a:t>
            </a:r>
            <a:endParaRPr lang="ru-RU" altLang="ru-RU" sz="1800" b="1" dirty="0"/>
          </a:p>
        </p:txBody>
      </p:sp>
      <p:sp>
        <p:nvSpPr>
          <p:cNvPr id="45" name="TextBox 62"/>
          <p:cNvSpPr txBox="1">
            <a:spLocks noChangeArrowheads="1"/>
          </p:cNvSpPr>
          <p:nvPr/>
        </p:nvSpPr>
        <p:spPr bwMode="auto">
          <a:xfrm>
            <a:off x="152400" y="5054601"/>
            <a:ext cx="2901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Cambria" panose="02040503050406030204" pitchFamily="18" charset="0"/>
              </a:rPr>
              <a:t>Функциональная деятельность, </a:t>
            </a:r>
            <a:r>
              <a:rPr lang="ru-RU" altLang="ru-RU" sz="1400" dirty="0">
                <a:latin typeface="Cambria" panose="02040503050406030204" pitchFamily="18" charset="0"/>
              </a:rPr>
              <a:t>кадровая работа, планирование, закупки и т.п., </a:t>
            </a:r>
            <a:r>
              <a:rPr lang="ru-RU" altLang="ru-RU" sz="1400" b="1" dirty="0">
                <a:latin typeface="Cambria" panose="02040503050406030204" pitchFamily="18" charset="0"/>
              </a:rPr>
              <a:t>принятие решений</a:t>
            </a:r>
          </a:p>
        </p:txBody>
      </p:sp>
      <p:sp>
        <p:nvSpPr>
          <p:cNvPr id="46" name="Прямоугольник 69"/>
          <p:cNvSpPr>
            <a:spLocks noChangeArrowheads="1"/>
          </p:cNvSpPr>
          <p:nvPr/>
        </p:nvSpPr>
        <p:spPr bwMode="auto">
          <a:xfrm>
            <a:off x="3529012" y="5054601"/>
            <a:ext cx="248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Cambria" panose="02040503050406030204" pitchFamily="18" charset="0"/>
              </a:rPr>
              <a:t>Унифицированные </a:t>
            </a:r>
            <a:r>
              <a:rPr lang="ru-RU" altLang="ru-RU" sz="1400" dirty="0">
                <a:latin typeface="Cambria" panose="02040503050406030204" pitchFamily="18" charset="0"/>
              </a:rPr>
              <a:t>технологические, организационные и методические решения</a:t>
            </a:r>
          </a:p>
        </p:txBody>
      </p:sp>
      <p:sp>
        <p:nvSpPr>
          <p:cNvPr id="47" name="Прямоугольник 1"/>
          <p:cNvSpPr>
            <a:spLocks noChangeArrowheads="1"/>
          </p:cNvSpPr>
          <p:nvPr/>
        </p:nvSpPr>
        <p:spPr bwMode="auto">
          <a:xfrm>
            <a:off x="6788616" y="5054601"/>
            <a:ext cx="2257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Cambria" panose="02040503050406030204" pitchFamily="18" charset="0"/>
              </a:rPr>
              <a:t>Бухгалтерский учет, отчетность,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Cambria" panose="02040503050406030204" pitchFamily="18" charset="0"/>
              </a:rPr>
              <a:t>заработная плата, </a:t>
            </a:r>
            <a:r>
              <a:rPr lang="ru-RU" altLang="ru-RU" sz="1400" dirty="0">
                <a:latin typeface="Cambria" panose="02040503050406030204" pitchFamily="18" charset="0"/>
              </a:rPr>
              <a:t>оператор системы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312978" y="3464983"/>
            <a:ext cx="1538287" cy="107315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9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52" y="3759201"/>
            <a:ext cx="360362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2825740" y="3566583"/>
            <a:ext cx="1025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/>
              <a:t>Кадры госслужбы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/>
              <a:t>(ЕИСУКСГС)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059228" y="3450167"/>
            <a:ext cx="1482725" cy="107314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2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02" y="3746500"/>
            <a:ext cx="360362" cy="4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4665652" y="3644900"/>
            <a:ext cx="75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/>
              <a:t>Закупки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/>
              <a:t>(ЕИС)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721340" y="3462867"/>
            <a:ext cx="1482725" cy="107314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5" name="Picture 34" descr="C:\Users\2323\AppData\Local\Temp\data-storag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15" y="3759200"/>
            <a:ext cx="360363" cy="4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6326177" y="3657600"/>
            <a:ext cx="75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/>
              <a:t>Иные ИС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3047989" y="3122084"/>
            <a:ext cx="0" cy="522817"/>
          </a:xfrm>
          <a:prstGeom prst="line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829164" y="3122084"/>
            <a:ext cx="0" cy="522817"/>
          </a:xfrm>
          <a:prstGeom prst="line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6518264" y="3122084"/>
            <a:ext cx="0" cy="522817"/>
          </a:xfrm>
          <a:prstGeom prst="line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74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7854" y="6350000"/>
            <a:ext cx="665492" cy="365125"/>
          </a:xfrm>
        </p:spPr>
        <p:txBody>
          <a:bodyPr/>
          <a:lstStyle/>
          <a:p>
            <a:fld id="{FAA6C436-0D4A-4340-A2B7-930FFE7E96AA}" type="slidenum">
              <a:rPr lang="ru-RU" smtClean="0"/>
              <a:t>18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68074" y="8393"/>
            <a:ext cx="5148470" cy="60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Централизация полномочий по ведению бюджетного учета, начислению з/п  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8200" y="18034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9"/>
          <p:cNvSpPr>
            <a:spLocks noChangeArrowheads="1"/>
          </p:cNvSpPr>
          <p:nvPr/>
        </p:nvSpPr>
        <p:spPr bwMode="auto">
          <a:xfrm>
            <a:off x="996082" y="1107757"/>
            <a:ext cx="761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Нормативное правовое обеспечение</a:t>
            </a:r>
            <a:endParaRPr lang="ru-RU" altLang="ru-RU" sz="1800" dirty="0"/>
          </a:p>
        </p:txBody>
      </p:sp>
      <p:pic>
        <p:nvPicPr>
          <p:cNvPr id="20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2" y="2268881"/>
            <a:ext cx="361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220" y="2202404"/>
            <a:ext cx="1884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ФЗ «О бухгалтерском </a:t>
            </a:r>
          </a:p>
          <a:p>
            <a:r>
              <a:rPr lang="ru-RU" sz="1400" b="1" dirty="0" smtClean="0"/>
              <a:t>учете» </a:t>
            </a:r>
            <a:r>
              <a:rPr lang="ru-RU" sz="1200" dirty="0" smtClean="0"/>
              <a:t>(ст. 264.9)</a:t>
            </a:r>
            <a:endParaRPr lang="ru-RU" sz="1200" dirty="0"/>
          </a:p>
        </p:txBody>
      </p:sp>
      <p:pic>
        <p:nvPicPr>
          <p:cNvPr id="22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57735"/>
            <a:ext cx="361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19938" y="2191258"/>
            <a:ext cx="17441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Бюджетный кодекс </a:t>
            </a:r>
          </a:p>
          <a:p>
            <a:r>
              <a:rPr lang="ru-RU" sz="1200" dirty="0" smtClean="0"/>
              <a:t>(ст. 264.9)</a:t>
            </a:r>
            <a:endParaRPr lang="ru-RU" sz="1200" dirty="0"/>
          </a:p>
        </p:txBody>
      </p:sp>
      <p:pic>
        <p:nvPicPr>
          <p:cNvPr id="24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2" y="3648727"/>
            <a:ext cx="361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77219" y="3582250"/>
            <a:ext cx="21875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«Общие требования к </a:t>
            </a:r>
          </a:p>
          <a:p>
            <a:r>
              <a:rPr lang="ru-RU" sz="1400" b="1" dirty="0" smtClean="0"/>
              <a:t>передачи полномочий…»</a:t>
            </a:r>
          </a:p>
          <a:p>
            <a:r>
              <a:rPr lang="ru-RU" sz="1200" dirty="0" smtClean="0"/>
              <a:t>Постановление </a:t>
            </a:r>
          </a:p>
          <a:p>
            <a:r>
              <a:rPr lang="ru-RU" sz="1200" dirty="0" smtClean="0"/>
              <a:t>Правительства РФ № 1890</a:t>
            </a:r>
            <a:endParaRPr lang="ru-RU" sz="1200" dirty="0"/>
          </a:p>
        </p:txBody>
      </p:sp>
      <p:pic>
        <p:nvPicPr>
          <p:cNvPr id="27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43" y="3596544"/>
            <a:ext cx="361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050281" y="3530067"/>
            <a:ext cx="24360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«О передаче полномочий…»</a:t>
            </a:r>
          </a:p>
          <a:p>
            <a:r>
              <a:rPr lang="ru-RU" sz="1200" dirty="0" smtClean="0"/>
              <a:t>Постановление </a:t>
            </a:r>
          </a:p>
          <a:p>
            <a:r>
              <a:rPr lang="ru-RU" sz="1200" dirty="0" smtClean="0"/>
              <a:t>Правительства РФ № 153</a:t>
            </a:r>
            <a:endParaRPr lang="ru-RU" sz="1200" dirty="0"/>
          </a:p>
        </p:txBody>
      </p:sp>
      <p:pic>
        <p:nvPicPr>
          <p:cNvPr id="29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2" y="5521015"/>
            <a:ext cx="361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77219" y="5454537"/>
            <a:ext cx="31633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«О централизованных закупках ПО…»</a:t>
            </a:r>
          </a:p>
          <a:p>
            <a:r>
              <a:rPr lang="ru-RU" sz="1200" dirty="0" smtClean="0"/>
              <a:t>Постановление </a:t>
            </a:r>
          </a:p>
          <a:p>
            <a:r>
              <a:rPr lang="ru-RU" sz="1200" dirty="0" smtClean="0"/>
              <a:t>Правительства РФ № 658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4272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30815" y="6388100"/>
            <a:ext cx="511969" cy="365125"/>
          </a:xfrm>
        </p:spPr>
        <p:txBody>
          <a:bodyPr/>
          <a:lstStyle/>
          <a:p>
            <a:fld id="{FAA6C436-0D4A-4340-A2B7-930FFE7E96AA}" type="slidenum">
              <a:rPr lang="ru-RU" smtClean="0"/>
              <a:t>19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68074" y="8393"/>
            <a:ext cx="5148470" cy="60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Централизация полномочий по ведению бюджетного учета, начислению з/п  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29"/>
          <p:cNvSpPr>
            <a:spLocks noChangeArrowheads="1"/>
          </p:cNvSpPr>
          <p:nvPr/>
        </p:nvSpPr>
        <p:spPr bwMode="auto">
          <a:xfrm>
            <a:off x="996082" y="1107757"/>
            <a:ext cx="761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Методическое обеспечение </a:t>
            </a:r>
            <a:endParaRPr lang="ru-RU" altLang="ru-RU" sz="1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38200" y="18034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5367338" y="2206957"/>
            <a:ext cx="33956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Рабочий план счетов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Приказ Федерального казначейства от 17.12.2020 № 41н «Об утверждении Рабочего плана счетов централизованного бухгалтерского учета …» </a:t>
            </a:r>
            <a:endParaRPr lang="ru-RU" alt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5331157" y="4546601"/>
            <a:ext cx="3569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График документооборота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800" b="1" dirty="0" smtClean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Приказ Федерального казначейства от 11.01.2021 № 2н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«Об утверждении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Графика документооборота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 централизации учета…»</a:t>
            </a:r>
            <a:endParaRPr lang="ru-RU" altLang="ru-RU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1515317" y="4546601"/>
            <a:ext cx="244453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Особенности ведения учета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Приказ №17н от 02.04.2020 "Об утверждении особенностей ведения централизованного бухгалтерского учета»</a:t>
            </a:r>
          </a:p>
        </p:txBody>
      </p:sp>
      <p:pic>
        <p:nvPicPr>
          <p:cNvPr id="23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54" y="2299247"/>
            <a:ext cx="3600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19" y="4659957"/>
            <a:ext cx="3600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5" y="4674047"/>
            <a:ext cx="3600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316" y="2299247"/>
            <a:ext cx="1853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404040"/>
                </a:solidFill>
                <a:latin typeface="Cambria" panose="02040503050406030204" pitchFamily="18" charset="0"/>
              </a:rPr>
              <a:t>Единые </a:t>
            </a:r>
          </a:p>
          <a:p>
            <a:r>
              <a:rPr lang="ru-RU" sz="32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правила</a:t>
            </a:r>
            <a:endParaRPr lang="ru-RU" sz="3200" b="1" dirty="0">
              <a:solidFill>
                <a:srgbClr val="40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96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39465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Эволюция электронного развития учетных и отчетных процедур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07592572"/>
              </p:ext>
            </p:extLst>
          </p:nvPr>
        </p:nvGraphicFramePr>
        <p:xfrm>
          <a:off x="219075" y="1397000"/>
          <a:ext cx="8772525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12700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98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762387" y="181530"/>
            <a:ext cx="6373344" cy="3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итоги и эффекты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4896" y="6356350"/>
            <a:ext cx="421992" cy="365125"/>
          </a:xfrm>
        </p:spPr>
        <p:txBody>
          <a:bodyPr/>
          <a:lstStyle/>
          <a:p>
            <a:fld id="{FAA6C436-0D4A-4340-A2B7-930FFE7E96AA}" type="slidenum">
              <a:rPr lang="ru-RU" smtClean="0"/>
              <a:t>20</a:t>
            </a:fld>
            <a:endParaRPr lang="ru-RU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043614" y="1309630"/>
            <a:ext cx="2719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+mn-lt"/>
              </a:rPr>
              <a:t>Создание условий для оптимизации ресурсов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7" name="Picture 2" descr="C:\Users\2323\AppData\Local\Temp\teamwork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09630"/>
            <a:ext cx="720725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6021106" y="4150574"/>
            <a:ext cx="3095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+mn-lt"/>
              </a:rPr>
              <a:t>Единая информационная среда бухгалтерского учета</a:t>
            </a:r>
            <a:endParaRPr lang="ru-RU" altLang="ru-RU" sz="1600" dirty="0">
              <a:latin typeface="+mn-lt"/>
            </a:endParaRPr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1232364" y="1309630"/>
            <a:ext cx="276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+mn-lt"/>
              </a:rPr>
              <a:t>Достоверность учета и прозрачность ФХД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15" name="Picture 5" descr="C:\Users\2323\AppData\Local\Temp\networking-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44" y="4150574"/>
            <a:ext cx="720725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Users\2323\AppData\Local\Temp\reading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5" y="1309629"/>
            <a:ext cx="720725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181600" y="24130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84492" y="5228465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04800" y="2420691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1"/>
          <p:cNvSpPr>
            <a:spLocks noChangeArrowheads="1"/>
          </p:cNvSpPr>
          <p:nvPr/>
        </p:nvSpPr>
        <p:spPr bwMode="auto">
          <a:xfrm>
            <a:off x="5181600" y="2557508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latin typeface="+mn-lt"/>
              </a:rPr>
              <a:t>До </a:t>
            </a:r>
            <a:r>
              <a:rPr lang="ru-RU" altLang="ru-RU" sz="1400" b="1" i="1" dirty="0" smtClean="0">
                <a:latin typeface="+mn-lt"/>
              </a:rPr>
              <a:t>50 % </a:t>
            </a:r>
            <a:r>
              <a:rPr lang="ru-RU" altLang="ru-RU" sz="1400" i="1" dirty="0" smtClean="0">
                <a:latin typeface="+mn-lt"/>
              </a:rPr>
              <a:t>высвобождение бухгалтерских работников </a:t>
            </a:r>
            <a:endParaRPr lang="ru-RU" altLang="ru-RU" sz="1400" i="1" dirty="0">
              <a:latin typeface="+mn-lt"/>
            </a:endParaRPr>
          </a:p>
        </p:txBody>
      </p:sp>
      <p:sp>
        <p:nvSpPr>
          <p:cNvPr id="28" name="Прямоугольник 1"/>
          <p:cNvSpPr>
            <a:spLocks noChangeArrowheads="1"/>
          </p:cNvSpPr>
          <p:nvPr/>
        </p:nvSpPr>
        <p:spPr bwMode="auto">
          <a:xfrm>
            <a:off x="5184492" y="5372974"/>
            <a:ext cx="3581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</a:rPr>
              <a:t>30 000 </a:t>
            </a:r>
            <a:r>
              <a:rPr lang="ru-RU" altLang="ru-RU" sz="1400" i="1" dirty="0" smtClean="0">
                <a:latin typeface="+mn-lt"/>
              </a:rPr>
              <a:t>пользователей,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</a:rPr>
              <a:t>50 000</a:t>
            </a:r>
            <a:r>
              <a:rPr lang="ru-RU" altLang="ru-RU" sz="1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1400" i="1" dirty="0" smtClean="0">
                <a:latin typeface="+mn-lt"/>
              </a:rPr>
              <a:t>документов ежедневно.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</a:rPr>
              <a:t>Доступ</a:t>
            </a:r>
            <a:r>
              <a:rPr lang="ru-RU" altLang="ru-RU" sz="1400" i="1" dirty="0" smtClean="0">
                <a:latin typeface="+mn-lt"/>
              </a:rPr>
              <a:t> к каждому документу.</a:t>
            </a:r>
            <a:endParaRPr lang="ru-RU" altLang="ru-RU" sz="1400" i="1" dirty="0">
              <a:latin typeface="+mn-lt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298577" y="4045139"/>
            <a:ext cx="3095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+mn-lt"/>
              </a:rPr>
              <a:t>Унификация и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err="1" smtClean="0">
                <a:latin typeface="+mn-lt"/>
              </a:rPr>
              <a:t>цифровизация</a:t>
            </a:r>
            <a:endParaRPr lang="ru-RU" altLang="ru-RU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+mn-lt"/>
              </a:rPr>
              <a:t>бизнес-процессов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16" name="Picture 6" descr="C:\Users\2323\AppData\Local\Temp\user-2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0" y="4045138"/>
            <a:ext cx="720725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304800" y="52578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304800" y="5436951"/>
            <a:ext cx="3581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</a:rPr>
              <a:t>Единая</a:t>
            </a:r>
            <a:r>
              <a:rPr lang="ru-RU" altLang="ru-RU" sz="1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1400" i="1" dirty="0" smtClean="0">
                <a:latin typeface="+mn-lt"/>
              </a:rPr>
              <a:t>учетная политика,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</a:rPr>
              <a:t>89 % уровень </a:t>
            </a:r>
            <a:r>
              <a:rPr lang="ru-RU" altLang="ru-RU" sz="1400" i="1" dirty="0" err="1" smtClean="0">
                <a:latin typeface="+mn-lt"/>
              </a:rPr>
              <a:t>цифровизации</a:t>
            </a:r>
            <a:r>
              <a:rPr lang="ru-RU" altLang="ru-RU" sz="1400" i="1" dirty="0" smtClean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latin typeface="+mn-lt"/>
              </a:rPr>
              <a:t>процессов</a:t>
            </a:r>
            <a:endParaRPr lang="ru-RU" altLang="ru-RU" sz="1400" i="1" dirty="0">
              <a:latin typeface="+mn-lt"/>
            </a:endParaRPr>
          </a:p>
        </p:txBody>
      </p:sp>
      <p:sp>
        <p:nvSpPr>
          <p:cNvPr id="30" name="Прямоугольник 1"/>
          <p:cNvSpPr>
            <a:spLocks noChangeArrowheads="1"/>
          </p:cNvSpPr>
          <p:nvPr/>
        </p:nvSpPr>
        <p:spPr bwMode="auto">
          <a:xfrm>
            <a:off x="304800" y="2599842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latin typeface="+mn-lt"/>
              </a:rPr>
              <a:t>Объективное </a:t>
            </a:r>
            <a:r>
              <a:rPr lang="ru-RU" altLang="ru-RU" sz="1400" i="1" dirty="0" smtClean="0">
                <a:latin typeface="+mn-lt"/>
              </a:rPr>
              <a:t>формирование информации о состоянии активов и обязательств</a:t>
            </a:r>
            <a:endParaRPr lang="ru-RU" altLang="ru-RU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156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775" y="6356350"/>
            <a:ext cx="533401" cy="365125"/>
          </a:xfrm>
        </p:spPr>
        <p:txBody>
          <a:bodyPr/>
          <a:lstStyle/>
          <a:p>
            <a:fld id="{FAA6C436-0D4A-4340-A2B7-930FFE7E96AA}" type="slidenum">
              <a:rPr lang="ru-RU" smtClean="0"/>
              <a:t>21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988912" y="199751"/>
            <a:ext cx="5148470" cy="3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и эффекты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284413" y="1306731"/>
            <a:ext cx="8056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Поиск </a:t>
            </a:r>
            <a:r>
              <a:rPr lang="ru-RU" altLang="ru-RU" sz="2000" b="1" dirty="0">
                <a:solidFill>
                  <a:srgbClr val="404040"/>
                </a:solidFill>
                <a:latin typeface="Cambria" panose="02040503050406030204" pitchFamily="18" charset="0"/>
              </a:rPr>
              <a:t>компромиссов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77926" y="2189381"/>
            <a:ext cx="7432675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2323\AppData\Local\Temp\comparison-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092949"/>
            <a:ext cx="719137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206500" y="2631757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anose="02040503050406030204" pitchFamily="18" charset="0"/>
              </a:rPr>
              <a:t>Бухгалтерское суждение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748338" y="2631757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ambria" panose="02040503050406030204" pitchFamily="18" charset="0"/>
              </a:rPr>
              <a:t>«Конвейерные» операции</a:t>
            </a:r>
            <a:endParaRPr lang="ru-RU" altLang="ru-RU" sz="1600" b="1">
              <a:latin typeface="Cambria" panose="02040503050406030204" pitchFamily="18" charset="0"/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1206500" y="3647757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ambria" panose="02040503050406030204" pitchFamily="18" charset="0"/>
              </a:rPr>
              <a:t>Автоматизация процессов</a:t>
            </a:r>
            <a:endParaRPr lang="ru-RU" altLang="ru-RU" sz="1600" b="1">
              <a:latin typeface="Cambria" panose="02040503050406030204" pitchFamily="18" charset="0"/>
            </a:endParaRP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5748338" y="3647757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ambria" panose="02040503050406030204" pitchFamily="18" charset="0"/>
              </a:rPr>
              <a:t>Методология</a:t>
            </a:r>
            <a:endParaRPr lang="ru-RU" altLang="ru-RU" sz="1600" b="1">
              <a:latin typeface="Cambria" panose="02040503050406030204" pitchFamily="18" charset="0"/>
            </a:endParaRP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1206500" y="4629880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anose="02040503050406030204" pitchFamily="18" charset="0"/>
              </a:rPr>
              <a:t>Быстро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5748338" y="4663757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anose="02040503050406030204" pitchFamily="18" charset="0"/>
              </a:rPr>
              <a:t>Качественно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1206500" y="5578157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anose="02040503050406030204" pitchFamily="18" charset="0"/>
              </a:rPr>
              <a:t>Потребности одного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0"/>
          <p:cNvSpPr>
            <a:spLocks noChangeArrowheads="1"/>
          </p:cNvSpPr>
          <p:nvPr/>
        </p:nvSpPr>
        <p:spPr bwMode="auto">
          <a:xfrm>
            <a:off x="5748338" y="5578157"/>
            <a:ext cx="3395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anose="02040503050406030204" pitchFamily="18" charset="0"/>
              </a:rPr>
              <a:t>Потребности всех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514890" y="4121896"/>
            <a:ext cx="895414" cy="5262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0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t>22</a:t>
            </a:fld>
            <a:endParaRPr lang="ru-RU" dirty="0"/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904999" y="1296665"/>
            <a:ext cx="6705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Открытые вопросы</a:t>
            </a:r>
            <a:endParaRPr lang="ru-RU" altLang="ru-RU" sz="2000" b="1" dirty="0">
              <a:solidFill>
                <a:srgbClr val="404040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77926" y="2209800"/>
            <a:ext cx="7432675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2323\AppData\Local\Temp\min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3365"/>
            <a:ext cx="54119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1748155" y="2707765"/>
            <a:ext cx="3200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Роль бухгалтера в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учреждении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pic>
        <p:nvPicPr>
          <p:cNvPr id="21" name="Picture 2" descr="C:\Users\2323\AppData\Local\Temp\min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98651"/>
            <a:ext cx="360795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1748155" y="4636293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Организация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внутреннего контроля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и аудита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pic>
        <p:nvPicPr>
          <p:cNvPr id="23" name="Picture 2" descr="C:\Users\2323\AppData\Local\Temp\min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4827180"/>
            <a:ext cx="360795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5939156" y="4636294"/>
            <a:ext cx="2671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Разделение ответственности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pic>
        <p:nvPicPr>
          <p:cNvPr id="25" name="Picture 2" descr="C:\Users\2323\AppData\Local\Temp\min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3" y="4827180"/>
            <a:ext cx="360795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10"/>
          <p:cNvSpPr>
            <a:spLocks noChangeArrowheads="1"/>
          </p:cNvSpPr>
          <p:nvPr/>
        </p:nvSpPr>
        <p:spPr bwMode="auto">
          <a:xfrm>
            <a:off x="5939156" y="2523097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Обеспечение управленческого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учета и отчетности</a:t>
            </a:r>
            <a:endParaRPr lang="ru-RU" altLang="ru-RU" sz="1600" b="1" dirty="0">
              <a:latin typeface="Cambria" panose="02040503050406030204" pitchFamily="18" charset="0"/>
            </a:endParaRPr>
          </a:p>
        </p:txBody>
      </p:sp>
      <p:pic>
        <p:nvPicPr>
          <p:cNvPr id="34" name="Picture 2" descr="C:\Users\2323\AppData\Local\Temp\min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2" y="2898651"/>
            <a:ext cx="360795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88912" y="199751"/>
            <a:ext cx="5148470" cy="3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и эффекты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57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t>23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8393"/>
            <a:ext cx="6373344" cy="60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модели </a:t>
            </a:r>
          </a:p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централизации учетных функций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бъект 8"/>
          <p:cNvSpPr txBox="1">
            <a:spLocks/>
          </p:cNvSpPr>
          <p:nvPr/>
        </p:nvSpPr>
        <p:spPr>
          <a:xfrm>
            <a:off x="678534" y="990600"/>
            <a:ext cx="8084466" cy="128592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725145">
              <a:defRPr>
                <a:latin typeface="+mn-lt"/>
                <a:ea typeface="+mn-ea"/>
                <a:cs typeface="+mn-cs"/>
              </a:defRPr>
            </a:lvl2pPr>
            <a:lvl3pPr marL="1450291">
              <a:defRPr>
                <a:latin typeface="+mn-lt"/>
                <a:ea typeface="+mn-ea"/>
                <a:cs typeface="+mn-cs"/>
              </a:defRPr>
            </a:lvl3pPr>
            <a:lvl4pPr marL="2175435">
              <a:defRPr>
                <a:latin typeface="+mn-lt"/>
                <a:ea typeface="+mn-ea"/>
                <a:cs typeface="+mn-cs"/>
              </a:defRPr>
            </a:lvl4pPr>
            <a:lvl5pPr marL="2900580">
              <a:defRPr>
                <a:latin typeface="+mn-lt"/>
                <a:ea typeface="+mn-ea"/>
                <a:cs typeface="+mn-cs"/>
              </a:defRPr>
            </a:lvl5pPr>
            <a:lvl6pPr marL="3625726">
              <a:defRPr>
                <a:latin typeface="+mn-lt"/>
                <a:ea typeface="+mn-ea"/>
                <a:cs typeface="+mn-cs"/>
              </a:defRPr>
            </a:lvl6pPr>
            <a:lvl7pPr marL="4350871">
              <a:defRPr>
                <a:latin typeface="+mn-lt"/>
                <a:ea typeface="+mn-ea"/>
                <a:cs typeface="+mn-cs"/>
              </a:defRPr>
            </a:lvl7pPr>
            <a:lvl8pPr marL="5076016">
              <a:defRPr>
                <a:latin typeface="+mn-lt"/>
                <a:ea typeface="+mn-ea"/>
                <a:cs typeface="+mn-cs"/>
              </a:defRPr>
            </a:lvl8pPr>
            <a:lvl9pPr marL="5801162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cs typeface="Times New Roman" panose="02020603050405020304" pitchFamily="18" charset="0"/>
              </a:rPr>
              <a:t>План мероприятий («Дорожная карта») </a:t>
            </a:r>
            <a:r>
              <a:rPr lang="ru-RU" sz="1400" dirty="0" smtClean="0">
                <a:cs typeface="Times New Roman" panose="02020603050405020304" pitchFamily="18" charset="0"/>
              </a:rPr>
              <a:t>по организации работ в рамках проведения первого этапа (2021-2022 годы) развития централизованной модели ведения бухгалтерского учета, формирования отчетности, начисления и выплаты заработной платы в организациях бюджетной </a:t>
            </a:r>
            <a:r>
              <a:rPr lang="ru-RU" sz="1400" dirty="0">
                <a:cs typeface="Times New Roman" panose="02020603050405020304" pitchFamily="18" charset="0"/>
              </a:rPr>
              <a:t>сферы (от 30.12.2020, № 12889п-П13)</a:t>
            </a:r>
          </a:p>
          <a:p>
            <a:pPr algn="just"/>
            <a:endParaRPr lang="ru-RU" sz="1400" dirty="0" smtClean="0"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7"/>
          <p:cNvSpPr>
            <a:spLocks noChangeArrowheads="1"/>
          </p:cNvSpPr>
          <p:nvPr/>
        </p:nvSpPr>
        <p:spPr bwMode="auto">
          <a:xfrm>
            <a:off x="1373188" y="2383736"/>
            <a:ext cx="2306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n-lt"/>
              </a:rPr>
              <a:t>Субъекты учета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854075" y="3117849"/>
            <a:ext cx="3413125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" descr="C:\Users\2323\AppData\Local\Temp\user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246561"/>
            <a:ext cx="54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7"/>
          <p:cNvSpPr>
            <a:spLocks noChangeArrowheads="1"/>
          </p:cNvSpPr>
          <p:nvPr/>
        </p:nvSpPr>
        <p:spPr bwMode="auto">
          <a:xfrm>
            <a:off x="5564188" y="2209801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+mn-lt"/>
              </a:rPr>
              <a:t>Пилотные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+mn-lt"/>
              </a:rPr>
              <a:t>проекты</a:t>
            </a:r>
            <a:endParaRPr lang="ru-RU" altLang="ru-RU" sz="1800" b="1" dirty="0">
              <a:latin typeface="+mn-lt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5045076" y="3128433"/>
            <a:ext cx="3413125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9457" y="4183560"/>
            <a:ext cx="35177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Федеральные органы исполнительной власти, руководство деятельностью которых осуществляет Президент Российской Федерации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774331" y="3258831"/>
            <a:ext cx="34928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Федеральные бюджетные и автономные учреждения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17" y="5054600"/>
            <a:ext cx="35204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Субъекты Российской Федерации, муниципальные образования, созданные ими государственные (муниципальные) бюджетные и автономные учреждения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74093" y="3262166"/>
            <a:ext cx="34838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«Пилотная» группа учреждений подведомственных Миннауки и Минздраву России </a:t>
            </a:r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(6 пилотных учреждений)</a:t>
            </a:r>
            <a:endParaRPr lang="ru-RU" sz="1050" kern="0" dirty="0"/>
          </a:p>
        </p:txBody>
      </p:sp>
      <p:sp>
        <p:nvSpPr>
          <p:cNvPr id="71" name="TextBox 70"/>
          <p:cNvSpPr txBox="1"/>
          <p:nvPr/>
        </p:nvSpPr>
        <p:spPr>
          <a:xfrm>
            <a:off x="4974093" y="4165499"/>
            <a:ext cx="3483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с ведомственными </a:t>
            </a:r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системами ФСИН </a:t>
            </a:r>
          </a:p>
          <a:p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(5 пилотных учреждений)</a:t>
            </a:r>
            <a:endParaRPr lang="ru-RU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4950315" y="5054601"/>
            <a:ext cx="35076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«Пилотный» проект в государственных органах и учреждениях Республики Мордовия на базе УФК по Республике Мордовия</a:t>
            </a:r>
            <a:endParaRPr lang="ru-RU" sz="1050" kern="0" dirty="0"/>
          </a:p>
        </p:txBody>
      </p:sp>
      <p:pic>
        <p:nvPicPr>
          <p:cNvPr id="73" name="Picture 2" descr="C:\Users\2323\AppData\Local\Temp\teamwork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9624"/>
            <a:ext cx="54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800395" y="6070601"/>
            <a:ext cx="7657575" cy="32959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905001" y="6165451"/>
            <a:ext cx="718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/>
              <a:t>Формы:</a:t>
            </a:r>
            <a:endParaRPr lang="ru-RU" sz="1200" b="1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47037" y="6165452"/>
            <a:ext cx="4889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Функционально-технологическая централизация, </a:t>
            </a:r>
            <a:endParaRPr lang="ru-RU" sz="1200" i="1" dirty="0" smtClean="0"/>
          </a:p>
          <a:p>
            <a:r>
              <a:rPr lang="ru-RU" sz="1200" i="1" dirty="0" smtClean="0"/>
              <a:t>интеграция </a:t>
            </a:r>
            <a:r>
              <a:rPr lang="ru-RU" sz="1200" i="1" dirty="0"/>
              <a:t>с ведомственными </a:t>
            </a:r>
            <a:r>
              <a:rPr lang="ru-RU" sz="1200" i="1" dirty="0" smtClean="0"/>
              <a:t>системами, представление сервисов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968799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0" y="530120"/>
            <a:ext cx="913952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t>24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37486" y="232877"/>
            <a:ext cx="6373344" cy="3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4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 целевой архитектуры</a:t>
            </a:r>
            <a:endParaRPr lang="ru-RU" sz="1664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531736"/>
            <a:ext cx="3123895" cy="4165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71839"/>
            <a:ext cx="33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«Бухгалтерский интернет»: 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14601"/>
            <a:ext cx="4576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«Децентрализованная» централизация;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Обмен бухгалтерской информацией по унифицированным форматам;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Специальные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сервисы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4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5544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данными при автоматизации. Этап 1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651"/>
            <a:ext cx="84677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370" y="5366264"/>
            <a:ext cx="11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Бухгалтер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324100"/>
            <a:ext cx="1250662" cy="36933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2926" y="5703986"/>
            <a:ext cx="1181100" cy="307777"/>
          </a:xfrm>
          <a:prstGeom prst="rect">
            <a:avLst/>
          </a:prstGeom>
          <a:solidFill>
            <a:srgbClr val="194BEB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информация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2" name="Picture 2" descr="C:\Users\0385\Desktop\woman-vector-character-71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7" y="3927195"/>
            <a:ext cx="1555947" cy="14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385\Desktop\free-businessman-vector-character-with-glasses-72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95" y="4276879"/>
            <a:ext cx="925512" cy="9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79489" y="5213864"/>
            <a:ext cx="132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«Асушник»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6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3488" y="145274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Интеллектуальных платформ. Этап 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43000"/>
            <a:ext cx="8267700" cy="54673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2826" y="5857875"/>
            <a:ext cx="1181100" cy="307777"/>
          </a:xfrm>
          <a:prstGeom prst="rect">
            <a:avLst/>
          </a:prstGeom>
          <a:solidFill>
            <a:srgbClr val="194BEB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информация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50" y="2139434"/>
            <a:ext cx="1250662" cy="36933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3875" y="4322206"/>
            <a:ext cx="11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Бухгалтер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" name="Picture 2" descr="C:\Users\0385\Desktop\woman-vector-character-71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4696"/>
            <a:ext cx="1340362" cy="13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0385\Desktop\free-businessman-vector-character-with-glasses-72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09" y="5673364"/>
            <a:ext cx="925512" cy="9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69546" y="6233038"/>
            <a:ext cx="132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«Асушник»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45299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цифре (Цифровизация). Этап 3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1075"/>
            <a:ext cx="8362949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5575" y="2139434"/>
            <a:ext cx="1250662" cy="36933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571596" y="5671063"/>
            <a:ext cx="194300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Команда цифровой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трансформации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3951" y="3962400"/>
            <a:ext cx="1343024" cy="307777"/>
          </a:xfrm>
          <a:prstGeom prst="rect">
            <a:avLst/>
          </a:prstGeom>
          <a:solidFill>
            <a:srgbClr val="194BEB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информация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30921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5" name="Picture 2" descr="C:\Users\0385\Desktop\woman-vector-character-71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2" y="4507467"/>
            <a:ext cx="989477" cy="11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0385\Desktop\free-businessman-vector-character-with-glasses-72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4594738"/>
            <a:ext cx="92551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5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4529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«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цифра». Этап 4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2" y="990600"/>
            <a:ext cx="7841456" cy="56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/>
          <p:nvPr/>
        </p:nvSpPr>
        <p:spPr>
          <a:xfrm>
            <a:off x="1452562" y="885825"/>
            <a:ext cx="36290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3" name="TextBox 12"/>
          <p:cNvSpPr txBox="1"/>
          <p:nvPr/>
        </p:nvSpPr>
        <p:spPr>
          <a:xfrm>
            <a:off x="1143001" y="6148943"/>
            <a:ext cx="337185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Интеллектуальная платформа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25" y="2396014"/>
            <a:ext cx="1543050" cy="36933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6" y="4333875"/>
            <a:ext cx="1285874" cy="307777"/>
          </a:xfrm>
          <a:prstGeom prst="rect">
            <a:avLst/>
          </a:prstGeom>
          <a:solidFill>
            <a:srgbClr val="194BEB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информация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2" name="Picture 3" descr="C:\Users\0385\Desktop\free-businessman-vector-character-with-glasses-72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" y="2765346"/>
            <a:ext cx="925512" cy="9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0385\Desktop\woman-vector-character-719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8" y="2717848"/>
            <a:ext cx="884799" cy="10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7" name="TextBox 16"/>
          <p:cNvSpPr txBox="1"/>
          <p:nvPr/>
        </p:nvSpPr>
        <p:spPr>
          <a:xfrm>
            <a:off x="0" y="3702331"/>
            <a:ext cx="19430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Команда поддержки цифровой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платформы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82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2" y="3233838"/>
            <a:ext cx="7841456" cy="335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/>
          <p:nvPr/>
        </p:nvSpPr>
        <p:spPr>
          <a:xfrm>
            <a:off x="1800225" y="3049172"/>
            <a:ext cx="36290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3" name="TextBox 12"/>
          <p:cNvSpPr txBox="1"/>
          <p:nvPr/>
        </p:nvSpPr>
        <p:spPr>
          <a:xfrm>
            <a:off x="1143001" y="6148943"/>
            <a:ext cx="337185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Интеллектуальная платформа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8875" y="4118431"/>
            <a:ext cx="1543050" cy="36933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6" y="4333875"/>
            <a:ext cx="1285874" cy="307777"/>
          </a:xfrm>
          <a:prstGeom prst="rect">
            <a:avLst/>
          </a:prstGeom>
          <a:solidFill>
            <a:srgbClr val="194BEB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информация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12" name="Picture 3" descr="C:\Users\0385\Desktop\free-businessman-vector-character-with-glasses-72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5" y="4173159"/>
            <a:ext cx="925512" cy="9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0385\Desktop\woman-vector-character-719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01" y="1111145"/>
            <a:ext cx="884799" cy="10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7" name="TextBox 16"/>
          <p:cNvSpPr txBox="1"/>
          <p:nvPr/>
        </p:nvSpPr>
        <p:spPr>
          <a:xfrm>
            <a:off x="0" y="5060199"/>
            <a:ext cx="19430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Команда поддержки цифровой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платформы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0385\Desktop\50685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447676"/>
            <a:ext cx="1362076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ашивка 17"/>
          <p:cNvSpPr/>
          <p:nvPr/>
        </p:nvSpPr>
        <p:spPr>
          <a:xfrm rot="16200000">
            <a:off x="4313985" y="2007011"/>
            <a:ext cx="804148" cy="1535206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4370897" y="1958459"/>
            <a:ext cx="75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СФАД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 bwMode="auto">
          <a:xfrm rot="6730937">
            <a:off x="-577560" y="2308616"/>
            <a:ext cx="2551313" cy="605180"/>
          </a:xfrm>
          <a:prstGeom prst="curvedUpArrow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2514600" y="1142503"/>
            <a:ext cx="1433856" cy="484632"/>
          </a:xfrm>
          <a:prstGeom prst="rightArrow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5562600" y="1111145"/>
            <a:ext cx="1076325" cy="484632"/>
          </a:xfrm>
          <a:prstGeom prst="rightArrow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02" name="Picture 6" descr="Covid-19 Влияет на бизнес - Векторная графика Коронавирус роялти-фр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543439"/>
            <a:ext cx="1889124" cy="16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8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6451" y="10037"/>
            <a:ext cx="552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Эволюция от автоматизации к цифровой трансформации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8</a:t>
            </a:fld>
            <a:endParaRPr lang="en-US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9898925"/>
              </p:ext>
            </p:extLst>
          </p:nvPr>
        </p:nvGraphicFramePr>
        <p:xfrm>
          <a:off x="1466850" y="130388"/>
          <a:ext cx="7677150" cy="200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58313285"/>
              </p:ext>
            </p:extLst>
          </p:nvPr>
        </p:nvGraphicFramePr>
        <p:xfrm>
          <a:off x="-619125" y="1838323"/>
          <a:ext cx="9667875" cy="488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6715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2238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59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28220"/>
              </p:ext>
            </p:extLst>
          </p:nvPr>
        </p:nvGraphicFramePr>
        <p:xfrm>
          <a:off x="38100" y="704850"/>
          <a:ext cx="9067800" cy="611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7800"/>
              </a:tblGrid>
              <a:tr h="61165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Формирование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публичной информации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о финансовом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результате деятельности публично-правовых образований, результатах исполнения бюджетов осуществляется с применением единой государственной учетной политики, регулируемой системой федеральных стандартов бухгалтерского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учета.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</a:p>
                    <a:p>
                      <a:pPr marL="368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Сформированы типовые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планы организационно-методических и технологических мероприятий по внедрению соответствующих моделей (ФТЦ-модель,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ТИ-модель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).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Созданы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подсистемы (компоненты, модули) системы «Электронный бюджет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», справочных и иных информационных ресурсов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в соответствии с разрабатываемой нормативной правовой базой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и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обеспечен их ввод в эксплуатацию. 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     В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результате реализации проекта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обеспечены:</a:t>
                      </a: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стандартизация, оптимизация и унификация процессов и процедур,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повышение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качества документирования информации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и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ведения учета, повышение достоверности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отчетности на базе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гибких и адаптивных информационных технологий, автоматизирующих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все процессы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и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процедуры;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- переход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на единые стандарты электронной финансовой информации, используемые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 как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организациями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бюджетной сферы, так и их контрагентами, позволяющие обеспечить ее автоматическую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обработку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и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гарантировать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юридическую значимость;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- получение сведений о финансовом состоянии организаций бюджетной сферы на любой момент времени (наличие ресурсов нефинансовых и финансовых активов, обязательств, расчетов с дебиторами и кредиторами и т.п.).</a:t>
                      </a:r>
                      <a:endParaRPr lang="ru-RU" sz="11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</a:p>
                    <a:p>
                      <a:pPr marL="3683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Формируемые данные о результатах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деятельности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организаций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бюджетной сферы используются </a:t>
                      </a:r>
                      <a:b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в типизированных аналитических и контрольных сервисах ГИИС «Электронный бюджет» в целях обеспечения обоснованности управленческих решений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3081" marR="230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14550" y="228510"/>
            <a:ext cx="7372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 smtClean="0">
                <a:solidFill>
                  <a:srgbClr val="0070C0"/>
                </a:solidFill>
              </a:rPr>
              <a:t>Основные требования к цифровой модели учета</a:t>
            </a:r>
            <a:endParaRPr lang="ru-RU" sz="1700" b="1" dirty="0">
              <a:solidFill>
                <a:srgbClr val="0070C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B2D350B4-811D-9C49-8D4A-B431FFD45952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6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56638</TotalTime>
  <Words>1383</Words>
  <Application>Microsoft Office PowerPoint</Application>
  <PresentationFormat>Экран (4:3)</PresentationFormat>
  <Paragraphs>294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ilya.sokolov@minfin.ru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РОМАНОВ СЕРГЕЙ ВЛАДИМИРОВИЧ</cp:lastModifiedBy>
  <cp:revision>915</cp:revision>
  <cp:lastPrinted>2021-10-08T08:55:46Z</cp:lastPrinted>
  <dcterms:created xsi:type="dcterms:W3CDTF">2014-05-13T07:16:38Z</dcterms:created>
  <dcterms:modified xsi:type="dcterms:W3CDTF">2021-10-08T11:53:43Z</dcterms:modified>
</cp:coreProperties>
</file>