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8C8"/>
    <a:srgbClr val="C8DEF1"/>
    <a:srgbClr val="D0E3F4"/>
    <a:srgbClr val="BF95DF"/>
    <a:srgbClr val="E1F3E2"/>
    <a:srgbClr val="A0D9A4"/>
    <a:srgbClr val="436EF7"/>
    <a:srgbClr val="EE8B92"/>
    <a:srgbClr val="DEF2DF"/>
    <a:srgbClr val="7C1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5384-E10A-4B35-B86F-6932A023F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05909-5B46-4A7D-B731-168FB55E3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9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3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4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5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1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2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4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5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A49E-11C2-4D88-B9E2-84FCB8D5B7E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94A7-4620-46CD-9922-BECA5320F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08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2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13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91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810" y="0"/>
            <a:ext cx="1070283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33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89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85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909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7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82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rozhkova\Downloads\WhatsApp Image 2021-10-06 at 01.26.5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7" y="0"/>
            <a:ext cx="107986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08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69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188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Лысяная Александра Юрьевна</dc:creator>
  <cp:lastModifiedBy>Шершнева Надежда Владимировна</cp:lastModifiedBy>
  <cp:revision>274</cp:revision>
  <cp:lastPrinted>2020-07-26T23:12:46Z</cp:lastPrinted>
  <dcterms:created xsi:type="dcterms:W3CDTF">2020-07-13T06:03:26Z</dcterms:created>
  <dcterms:modified xsi:type="dcterms:W3CDTF">2021-10-06T23:15:56Z</dcterms:modified>
</cp:coreProperties>
</file>