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8" r:id="rId2"/>
  </p:sldMasterIdLst>
  <p:notesMasterIdLst>
    <p:notesMasterId r:id="rId22"/>
  </p:notesMasterIdLst>
  <p:handoutMasterIdLst>
    <p:handoutMasterId r:id="rId23"/>
  </p:handoutMasterIdLst>
  <p:sldIdLst>
    <p:sldId id="2000" r:id="rId3"/>
    <p:sldId id="2054" r:id="rId4"/>
    <p:sldId id="2057" r:id="rId5"/>
    <p:sldId id="2055" r:id="rId6"/>
    <p:sldId id="2034" r:id="rId7"/>
    <p:sldId id="2036" r:id="rId8"/>
    <p:sldId id="2058" r:id="rId9"/>
    <p:sldId id="2059" r:id="rId10"/>
    <p:sldId id="2060" r:id="rId11"/>
    <p:sldId id="2061" r:id="rId12"/>
    <p:sldId id="2062" r:id="rId13"/>
    <p:sldId id="2063" r:id="rId14"/>
    <p:sldId id="2065" r:id="rId15"/>
    <p:sldId id="2066" r:id="rId16"/>
    <p:sldId id="2067" r:id="rId17"/>
    <p:sldId id="2070" r:id="rId18"/>
    <p:sldId id="2068" r:id="rId19"/>
    <p:sldId id="2071" r:id="rId20"/>
    <p:sldId id="2025" r:id="rId21"/>
  </p:sldIdLst>
  <p:sldSz cx="9144000" cy="6858000" type="screen4x3"/>
  <p:notesSz cx="9872663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7B2"/>
    <a:srgbClr val="000099"/>
    <a:srgbClr val="004821"/>
    <a:srgbClr val="00602B"/>
    <a:srgbClr val="FFFF99"/>
    <a:srgbClr val="003618"/>
    <a:srgbClr val="C6D34D"/>
    <a:srgbClr val="9BDA46"/>
    <a:srgbClr val="F0EC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4086C-6A43-4C1D-A818-5FCEB790B3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8DA726F-87BE-4BC3-B43F-E55FA1B2D4D4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их подведомственные ПБС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BDC27-20EF-4CCF-8479-EC4F62960E62}" type="par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09D05-AA3A-4184-B8FC-89893AC18AD6}" type="sib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4FA53-D100-4F01-B057-EA413E4B70F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ФЕДЕРАЛЬНЫХ ВЕДОМСТВЕННЫХ ИНФОРМАЦИОННЫХ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РЕСУРСОВ и ГИС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854A8-9D1A-4BC2-9E1F-3648B214757B}" type="par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DDA77-FB20-4B0F-BDDE-0290854FEFF1}" type="sib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5E92D-D8EF-4454-AB7A-B2BA0054C06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ДАННЫХ ФЕД.  БЮДЖЕТНЫХ И АВТОНОМНЫХ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законопроект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изменению в Бюджетный кодекс  в 2022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ECF9E-2E0F-4F4F-9F84-00AC73FDACE4}" type="par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794BD-EC61-43A5-BD1A-BFC16ABD26A5}" type="sib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325FE-8D6C-4630-BEEB-54BAC243331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ЦЕНТРАЛИЗАЦИЯ исполнения бюджета  СУБЪЕКТОВ и МЕСТНОГО БЮДЖЕТА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(редакция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кодекса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264.1 ч. 6 абзац 2 (с 1.01.2022г)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33BBB-3F8C-4439-B4F6-FF912654E9AA}" type="par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80851-C0AF-4CF9-BE1E-75E8FBAECEDA}" type="sib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95726-E536-4CB0-B0F3-EE9CD36BFB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ИНФОРМАЦИОННАЯ СРЕДА ВСЕХ ППО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(Поручение </a:t>
          </a:r>
          <a:r>
            <a:rPr lang="ru-RU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М.Мишустина</a:t>
          </a:r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956п-П10 от 09.09.2021г)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8B162B-95A4-4CCE-9574-FEC282278768}" type="par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49AC8-A898-459A-B020-89B20E3EB3FB}" type="sib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B846C-2C8D-4E18-BEA1-3703CF4DC767}" type="pres">
      <dgm:prSet presAssocID="{8B54086C-6A43-4C1D-A818-5FCEB790B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A472AB-2EB1-4235-8878-A2890835A4F6}" type="pres">
      <dgm:prSet presAssocID="{8B54086C-6A43-4C1D-A818-5FCEB790B3B9}" presName="Name1" presStyleCnt="0"/>
      <dgm:spPr/>
    </dgm:pt>
    <dgm:pt modelId="{4ACA81F7-2032-4EC1-AD4C-97B16731B0E6}" type="pres">
      <dgm:prSet presAssocID="{8B54086C-6A43-4C1D-A818-5FCEB790B3B9}" presName="cycle" presStyleCnt="0"/>
      <dgm:spPr/>
    </dgm:pt>
    <dgm:pt modelId="{0480ED3B-5368-4D8E-AEC5-F5C424DD1199}" type="pres">
      <dgm:prSet presAssocID="{8B54086C-6A43-4C1D-A818-5FCEB790B3B9}" presName="srcNode" presStyleLbl="node1" presStyleIdx="0" presStyleCnt="5"/>
      <dgm:spPr/>
    </dgm:pt>
    <dgm:pt modelId="{F7229E57-8989-495A-B83E-397DA568FEA7}" type="pres">
      <dgm:prSet presAssocID="{8B54086C-6A43-4C1D-A818-5FCEB790B3B9}" presName="conn" presStyleLbl="parChTrans1D2" presStyleIdx="0" presStyleCnt="1"/>
      <dgm:spPr/>
      <dgm:t>
        <a:bodyPr/>
        <a:lstStyle/>
        <a:p>
          <a:endParaRPr lang="ru-RU"/>
        </a:p>
      </dgm:t>
    </dgm:pt>
    <dgm:pt modelId="{885C546E-9F8C-48FB-9ED4-869067BE8AB7}" type="pres">
      <dgm:prSet presAssocID="{8B54086C-6A43-4C1D-A818-5FCEB790B3B9}" presName="extraNode" presStyleLbl="node1" presStyleIdx="0" presStyleCnt="5"/>
      <dgm:spPr/>
    </dgm:pt>
    <dgm:pt modelId="{23B0E6AD-47C6-445B-8F61-F149BDCAC1C1}" type="pres">
      <dgm:prSet presAssocID="{8B54086C-6A43-4C1D-A818-5FCEB790B3B9}" presName="dstNode" presStyleLbl="node1" presStyleIdx="0" presStyleCnt="5"/>
      <dgm:spPr/>
    </dgm:pt>
    <dgm:pt modelId="{EE99DBC5-DADB-4C10-9675-F25BDD7812E7}" type="pres">
      <dgm:prSet presAssocID="{88DA726F-87BE-4BC3-B43F-E55FA1B2D4D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C0F64-FCAB-4D45-9DB2-13AC9D22DCF0}" type="pres">
      <dgm:prSet presAssocID="{88DA726F-87BE-4BC3-B43F-E55FA1B2D4D4}" presName="accent_1" presStyleCnt="0"/>
      <dgm:spPr/>
    </dgm:pt>
    <dgm:pt modelId="{1754A8C0-B545-499E-8D5D-1438C744B48C}" type="pres">
      <dgm:prSet presAssocID="{88DA726F-87BE-4BC3-B43F-E55FA1B2D4D4}" presName="accentRepeatNode" presStyleLbl="solidFgAcc1" presStyleIdx="0" presStyleCnt="5"/>
      <dgm:spPr/>
    </dgm:pt>
    <dgm:pt modelId="{6E3818FA-BF0D-4D8A-9439-135E154A2E41}" type="pres">
      <dgm:prSet presAssocID="{7A34FA53-D100-4F01-B057-EA413E4B70F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AB7EC-CC63-447B-B81F-A218AF3E3757}" type="pres">
      <dgm:prSet presAssocID="{7A34FA53-D100-4F01-B057-EA413E4B70F3}" presName="accent_2" presStyleCnt="0"/>
      <dgm:spPr/>
    </dgm:pt>
    <dgm:pt modelId="{DD789E14-A3AF-4D23-998B-46BFB5E4456F}" type="pres">
      <dgm:prSet presAssocID="{7A34FA53-D100-4F01-B057-EA413E4B70F3}" presName="accentRepeatNode" presStyleLbl="solidFgAcc1" presStyleIdx="1" presStyleCnt="5"/>
      <dgm:spPr/>
    </dgm:pt>
    <dgm:pt modelId="{6632A863-C890-44F4-837E-56AE66FCC4F8}" type="pres">
      <dgm:prSet presAssocID="{3935E92D-D8EF-4454-AB7A-B2BA0054C06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E069-A0CC-4311-B7D4-FB9D9C8C8C43}" type="pres">
      <dgm:prSet presAssocID="{3935E92D-D8EF-4454-AB7A-B2BA0054C06E}" presName="accent_3" presStyleCnt="0"/>
      <dgm:spPr/>
    </dgm:pt>
    <dgm:pt modelId="{03D482B7-C96F-42BE-8A50-11870DB44CED}" type="pres">
      <dgm:prSet presAssocID="{3935E92D-D8EF-4454-AB7A-B2BA0054C06E}" presName="accentRepeatNode" presStyleLbl="solidFgAcc1" presStyleIdx="2" presStyleCnt="5"/>
      <dgm:spPr/>
    </dgm:pt>
    <dgm:pt modelId="{255117B2-D21E-426E-BC23-71CEEBDE79D1}" type="pres">
      <dgm:prSet presAssocID="{430325FE-8D6C-4630-BEEB-54BAC243331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E11B-077E-4CE1-B50E-809BC88C5132}" type="pres">
      <dgm:prSet presAssocID="{430325FE-8D6C-4630-BEEB-54BAC2433316}" presName="accent_4" presStyleCnt="0"/>
      <dgm:spPr/>
    </dgm:pt>
    <dgm:pt modelId="{496946F0-BAE3-4120-BDFB-AE93202415AB}" type="pres">
      <dgm:prSet presAssocID="{430325FE-8D6C-4630-BEEB-54BAC2433316}" presName="accentRepeatNode" presStyleLbl="solidFgAcc1" presStyleIdx="3" presStyleCnt="5"/>
      <dgm:spPr/>
    </dgm:pt>
    <dgm:pt modelId="{11974BC7-449C-4C68-9884-2EA175747CD8}" type="pres">
      <dgm:prSet presAssocID="{66895726-E536-4CB0-B0F3-EE9CD36BFBA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8167-ECBF-4EB8-8740-F678E4730285}" type="pres">
      <dgm:prSet presAssocID="{66895726-E536-4CB0-B0F3-EE9CD36BFBA4}" presName="accent_5" presStyleCnt="0"/>
      <dgm:spPr/>
    </dgm:pt>
    <dgm:pt modelId="{F4EAEEA6-E566-4814-99BD-BBD6493BB4DC}" type="pres">
      <dgm:prSet presAssocID="{66895726-E536-4CB0-B0F3-EE9CD36BFBA4}" presName="accentRepeatNode" presStyleLbl="solidFgAcc1" presStyleIdx="4" presStyleCnt="5"/>
      <dgm:spPr/>
    </dgm:pt>
  </dgm:ptLst>
  <dgm:cxnLst>
    <dgm:cxn modelId="{0E086849-7009-4F2C-9656-D52F918D9D99}" type="presOf" srcId="{3935E92D-D8EF-4454-AB7A-B2BA0054C06E}" destId="{6632A863-C890-44F4-837E-56AE66FCC4F8}" srcOrd="0" destOrd="0" presId="urn:microsoft.com/office/officeart/2008/layout/VerticalCurvedList"/>
    <dgm:cxn modelId="{8816B7D1-0158-4182-8935-4260E1D0EAE1}" type="presOf" srcId="{8B54086C-6A43-4C1D-A818-5FCEB790B3B9}" destId="{F1AB846C-2C8D-4E18-BEA1-3703CF4DC767}" srcOrd="0" destOrd="0" presId="urn:microsoft.com/office/officeart/2008/layout/VerticalCurvedList"/>
    <dgm:cxn modelId="{F0AD630F-B5EB-40CB-9025-82CE8042938A}" type="presOf" srcId="{66895726-E536-4CB0-B0F3-EE9CD36BFBA4}" destId="{11974BC7-449C-4C68-9884-2EA175747CD8}" srcOrd="0" destOrd="0" presId="urn:microsoft.com/office/officeart/2008/layout/VerticalCurvedList"/>
    <dgm:cxn modelId="{A9F2D053-C139-489A-A21A-5D5535A1ACE6}" srcId="{8B54086C-6A43-4C1D-A818-5FCEB790B3B9}" destId="{66895726-E536-4CB0-B0F3-EE9CD36BFBA4}" srcOrd="4" destOrd="0" parTransId="{C78B162B-95A4-4CCE-9574-FEC282278768}" sibTransId="{D4849AC8-A898-459A-B020-89B20E3EB3FB}"/>
    <dgm:cxn modelId="{42446A0C-38FB-4D68-B7E6-C5DD85757A32}" type="presOf" srcId="{88DA726F-87BE-4BC3-B43F-E55FA1B2D4D4}" destId="{EE99DBC5-DADB-4C10-9675-F25BDD7812E7}" srcOrd="0" destOrd="0" presId="urn:microsoft.com/office/officeart/2008/layout/VerticalCurvedList"/>
    <dgm:cxn modelId="{A56D445D-E820-4E33-8130-221A1B34475E}" type="presOf" srcId="{7A34FA53-D100-4F01-B057-EA413E4B70F3}" destId="{6E3818FA-BF0D-4D8A-9439-135E154A2E41}" srcOrd="0" destOrd="0" presId="urn:microsoft.com/office/officeart/2008/layout/VerticalCurvedList"/>
    <dgm:cxn modelId="{65B6354F-F236-4A4A-B97E-920856862DD5}" type="presOf" srcId="{430325FE-8D6C-4630-BEEB-54BAC2433316}" destId="{255117B2-D21E-426E-BC23-71CEEBDE79D1}" srcOrd="0" destOrd="0" presId="urn:microsoft.com/office/officeart/2008/layout/VerticalCurvedList"/>
    <dgm:cxn modelId="{747C2465-3033-4E6E-BBE4-A2F8F33F744B}" srcId="{8B54086C-6A43-4C1D-A818-5FCEB790B3B9}" destId="{88DA726F-87BE-4BC3-B43F-E55FA1B2D4D4}" srcOrd="0" destOrd="0" parTransId="{0ACBDC27-20EF-4CCF-8479-EC4F62960E62}" sibTransId="{9FA09D05-AA3A-4184-B8FC-89893AC18AD6}"/>
    <dgm:cxn modelId="{56BED7AA-095B-4AD4-A049-675BE7D27230}" srcId="{8B54086C-6A43-4C1D-A818-5FCEB790B3B9}" destId="{7A34FA53-D100-4F01-B057-EA413E4B70F3}" srcOrd="1" destOrd="0" parTransId="{2A9854A8-9D1A-4BC2-9E1F-3648B214757B}" sibTransId="{DC3DDA77-FB20-4B0F-BDDE-0290854FEFF1}"/>
    <dgm:cxn modelId="{A5E67AA2-C1F6-47F2-905F-776F62FF5698}" srcId="{8B54086C-6A43-4C1D-A818-5FCEB790B3B9}" destId="{3935E92D-D8EF-4454-AB7A-B2BA0054C06E}" srcOrd="2" destOrd="0" parTransId="{7EBECF9E-2E0F-4F4F-9F84-00AC73FDACE4}" sibTransId="{A9B794BD-EC61-43A5-BD1A-BFC16ABD26A5}"/>
    <dgm:cxn modelId="{4E28A28E-03F0-461A-B857-DA346CE0B58B}" srcId="{8B54086C-6A43-4C1D-A818-5FCEB790B3B9}" destId="{430325FE-8D6C-4630-BEEB-54BAC2433316}" srcOrd="3" destOrd="0" parTransId="{79833BBB-3F8C-4439-B4F6-FF912654E9AA}" sibTransId="{04780851-C0AF-4CF9-BE1E-75E8FBAECEDA}"/>
    <dgm:cxn modelId="{17F5B9DA-8A74-45BE-9C18-FCF0F848C8A7}" type="presOf" srcId="{9FA09D05-AA3A-4184-B8FC-89893AC18AD6}" destId="{F7229E57-8989-495A-B83E-397DA568FEA7}" srcOrd="0" destOrd="0" presId="urn:microsoft.com/office/officeart/2008/layout/VerticalCurvedList"/>
    <dgm:cxn modelId="{A4EDC089-3BD6-422B-8277-AF5255D211EE}" type="presParOf" srcId="{F1AB846C-2C8D-4E18-BEA1-3703CF4DC767}" destId="{10A472AB-2EB1-4235-8878-A2890835A4F6}" srcOrd="0" destOrd="0" presId="urn:microsoft.com/office/officeart/2008/layout/VerticalCurvedList"/>
    <dgm:cxn modelId="{7D5AC076-F03D-4D1C-946F-2123E67F1313}" type="presParOf" srcId="{10A472AB-2EB1-4235-8878-A2890835A4F6}" destId="{4ACA81F7-2032-4EC1-AD4C-97B16731B0E6}" srcOrd="0" destOrd="0" presId="urn:microsoft.com/office/officeart/2008/layout/VerticalCurvedList"/>
    <dgm:cxn modelId="{996F4F4C-6FA7-4825-A918-0A2581EC5A62}" type="presParOf" srcId="{4ACA81F7-2032-4EC1-AD4C-97B16731B0E6}" destId="{0480ED3B-5368-4D8E-AEC5-F5C424DD1199}" srcOrd="0" destOrd="0" presId="urn:microsoft.com/office/officeart/2008/layout/VerticalCurvedList"/>
    <dgm:cxn modelId="{3048A96A-66A4-4057-BB45-D75AF51EE8F1}" type="presParOf" srcId="{4ACA81F7-2032-4EC1-AD4C-97B16731B0E6}" destId="{F7229E57-8989-495A-B83E-397DA568FEA7}" srcOrd="1" destOrd="0" presId="urn:microsoft.com/office/officeart/2008/layout/VerticalCurvedList"/>
    <dgm:cxn modelId="{35C51CC0-B3CB-45EA-A383-5ECF02573239}" type="presParOf" srcId="{4ACA81F7-2032-4EC1-AD4C-97B16731B0E6}" destId="{885C546E-9F8C-48FB-9ED4-869067BE8AB7}" srcOrd="2" destOrd="0" presId="urn:microsoft.com/office/officeart/2008/layout/VerticalCurvedList"/>
    <dgm:cxn modelId="{47D761E2-C504-4C43-8FDD-F001357890B2}" type="presParOf" srcId="{4ACA81F7-2032-4EC1-AD4C-97B16731B0E6}" destId="{23B0E6AD-47C6-445B-8F61-F149BDCAC1C1}" srcOrd="3" destOrd="0" presId="urn:microsoft.com/office/officeart/2008/layout/VerticalCurvedList"/>
    <dgm:cxn modelId="{93E1D32A-F654-49E2-B548-1D3F1D64A338}" type="presParOf" srcId="{10A472AB-2EB1-4235-8878-A2890835A4F6}" destId="{EE99DBC5-DADB-4C10-9675-F25BDD7812E7}" srcOrd="1" destOrd="0" presId="urn:microsoft.com/office/officeart/2008/layout/VerticalCurvedList"/>
    <dgm:cxn modelId="{8480D524-0F1E-4D99-822B-224094E5DDED}" type="presParOf" srcId="{10A472AB-2EB1-4235-8878-A2890835A4F6}" destId="{96DC0F64-FCAB-4D45-9DB2-13AC9D22DCF0}" srcOrd="2" destOrd="0" presId="urn:microsoft.com/office/officeart/2008/layout/VerticalCurvedList"/>
    <dgm:cxn modelId="{E987A6B9-8503-4493-9CA5-E5A698DA7A3D}" type="presParOf" srcId="{96DC0F64-FCAB-4D45-9DB2-13AC9D22DCF0}" destId="{1754A8C0-B545-499E-8D5D-1438C744B48C}" srcOrd="0" destOrd="0" presId="urn:microsoft.com/office/officeart/2008/layout/VerticalCurvedList"/>
    <dgm:cxn modelId="{CB34616A-047A-43CA-B812-CBD1E7D01DCE}" type="presParOf" srcId="{10A472AB-2EB1-4235-8878-A2890835A4F6}" destId="{6E3818FA-BF0D-4D8A-9439-135E154A2E41}" srcOrd="3" destOrd="0" presId="urn:microsoft.com/office/officeart/2008/layout/VerticalCurvedList"/>
    <dgm:cxn modelId="{FB03BE99-A08E-436F-9E81-E77CB5BD7CE8}" type="presParOf" srcId="{10A472AB-2EB1-4235-8878-A2890835A4F6}" destId="{2E8AB7EC-CC63-447B-B81F-A218AF3E3757}" srcOrd="4" destOrd="0" presId="urn:microsoft.com/office/officeart/2008/layout/VerticalCurvedList"/>
    <dgm:cxn modelId="{EF6BF32F-D61B-47BD-94F2-1C6652C82999}" type="presParOf" srcId="{2E8AB7EC-CC63-447B-B81F-A218AF3E3757}" destId="{DD789E14-A3AF-4D23-998B-46BFB5E4456F}" srcOrd="0" destOrd="0" presId="urn:microsoft.com/office/officeart/2008/layout/VerticalCurvedList"/>
    <dgm:cxn modelId="{4E15C7BA-F152-4A83-B75E-70864DD638AA}" type="presParOf" srcId="{10A472AB-2EB1-4235-8878-A2890835A4F6}" destId="{6632A863-C890-44F4-837E-56AE66FCC4F8}" srcOrd="5" destOrd="0" presId="urn:microsoft.com/office/officeart/2008/layout/VerticalCurvedList"/>
    <dgm:cxn modelId="{3588ADC3-D4BC-42A4-B8FE-89E424E3B0BF}" type="presParOf" srcId="{10A472AB-2EB1-4235-8878-A2890835A4F6}" destId="{7950E069-A0CC-4311-B7D4-FB9D9C8C8C43}" srcOrd="6" destOrd="0" presId="urn:microsoft.com/office/officeart/2008/layout/VerticalCurvedList"/>
    <dgm:cxn modelId="{61C82E3D-1B86-42E9-B3B7-C33089767B8B}" type="presParOf" srcId="{7950E069-A0CC-4311-B7D4-FB9D9C8C8C43}" destId="{03D482B7-C96F-42BE-8A50-11870DB44CED}" srcOrd="0" destOrd="0" presId="urn:microsoft.com/office/officeart/2008/layout/VerticalCurvedList"/>
    <dgm:cxn modelId="{3562FFAD-5EAE-41BC-B088-C2E4A7FA47FA}" type="presParOf" srcId="{10A472AB-2EB1-4235-8878-A2890835A4F6}" destId="{255117B2-D21E-426E-BC23-71CEEBDE79D1}" srcOrd="7" destOrd="0" presId="urn:microsoft.com/office/officeart/2008/layout/VerticalCurvedList"/>
    <dgm:cxn modelId="{2E892F77-9ACB-459D-885D-6B8C504C412F}" type="presParOf" srcId="{10A472AB-2EB1-4235-8878-A2890835A4F6}" destId="{D392E11B-077E-4CE1-B50E-809BC88C5132}" srcOrd="8" destOrd="0" presId="urn:microsoft.com/office/officeart/2008/layout/VerticalCurvedList"/>
    <dgm:cxn modelId="{A53DBE03-F852-4B90-97B7-B8A3D378AF14}" type="presParOf" srcId="{D392E11B-077E-4CE1-B50E-809BC88C5132}" destId="{496946F0-BAE3-4120-BDFB-AE93202415AB}" srcOrd="0" destOrd="0" presId="urn:microsoft.com/office/officeart/2008/layout/VerticalCurvedList"/>
    <dgm:cxn modelId="{A4170675-B574-465A-A442-320CB6B51C74}" type="presParOf" srcId="{10A472AB-2EB1-4235-8878-A2890835A4F6}" destId="{11974BC7-449C-4C68-9884-2EA175747CD8}" srcOrd="9" destOrd="0" presId="urn:microsoft.com/office/officeart/2008/layout/VerticalCurvedList"/>
    <dgm:cxn modelId="{39EE97D8-ABF3-4CCA-88F6-D5E62CC0D666}" type="presParOf" srcId="{10A472AB-2EB1-4235-8878-A2890835A4F6}" destId="{55688167-ECBF-4EB8-8740-F678E4730285}" srcOrd="10" destOrd="0" presId="urn:microsoft.com/office/officeart/2008/layout/VerticalCurvedList"/>
    <dgm:cxn modelId="{E7F05DCF-F12C-4FAE-B7E5-EB96780734DC}" type="presParOf" srcId="{55688167-ECBF-4EB8-8740-F678E4730285}" destId="{F4EAEEA6-E566-4814-99BD-BBD6493BB4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4086C-6A43-4C1D-A818-5FCEB790B3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8DA726F-87BE-4BC3-B43F-E55FA1B2D4D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план счетов, единый план при централизации (периметр)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BDC27-20EF-4CCF-8479-EC4F62960E62}" type="par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09D05-AA3A-4184-B8FC-89893AC18AD6}" type="sib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4FA53-D100-4F01-B057-EA413E4B70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  к аналитики, единое раскрытие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854A8-9D1A-4BC2-9E1F-3648B214757B}" type="par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DDA77-FB20-4B0F-BDDE-0290854FEFF1}" type="sib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5E92D-D8EF-4454-AB7A-B2BA0054C06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требования к справочникам 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(структурам аналитических реквизитов)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ECF9E-2E0F-4F4F-9F84-00AC73FDACE4}" type="par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794BD-EC61-43A5-BD1A-BFC16ABD26A5}" type="sib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325FE-8D6C-4630-BEEB-54BAC243331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Унифицированный альбом </a:t>
          </a:r>
          <a:b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электронных бухгалтерских документов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33BBB-3F8C-4439-B4F6-FF912654E9AA}" type="par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80851-C0AF-4CF9-BE1E-75E8FBAECEDA}" type="sib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95726-E536-4CB0-B0F3-EE9CD36BFB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оформления документов</a:t>
          </a:r>
        </a:p>
      </dgm:t>
    </dgm:pt>
    <dgm:pt modelId="{C78B162B-95A4-4CCE-9574-FEC282278768}" type="par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49AC8-A898-459A-B020-89B20E3EB3FB}" type="sib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80029-535F-48D4-9EE3-AE6B73510E3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бухгалтерских процедур (типизация вариативности)</a:t>
          </a:r>
        </a:p>
      </dgm:t>
    </dgm:pt>
    <dgm:pt modelId="{68A962C7-0D38-4E66-A4DC-712220A3305F}" type="parTrans" cxnId="{2AB6CEEB-1B01-4485-879F-EB0FD55955B9}">
      <dgm:prSet/>
      <dgm:spPr/>
    </dgm:pt>
    <dgm:pt modelId="{0C92CD03-D4F8-447F-96B2-084379A1BE59}" type="sibTrans" cxnId="{2AB6CEEB-1B01-4485-879F-EB0FD55955B9}">
      <dgm:prSet/>
      <dgm:spPr/>
    </dgm:pt>
    <dgm:pt modelId="{7094FE25-A254-43B8-A342-7CF90E8DC0E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формы и регламента отчетности</a:t>
          </a:r>
        </a:p>
      </dgm:t>
    </dgm:pt>
    <dgm:pt modelId="{40AB5A10-61D7-4BCC-98EC-E39641606888}" type="parTrans" cxnId="{267CB885-9AC2-4517-81E3-BCAD3201864A}">
      <dgm:prSet/>
      <dgm:spPr/>
    </dgm:pt>
    <dgm:pt modelId="{FD60198B-803A-43FA-B1F5-E5E6A1A93436}" type="sibTrans" cxnId="{267CB885-9AC2-4517-81E3-BCAD3201864A}">
      <dgm:prSet/>
      <dgm:spPr/>
    </dgm:pt>
    <dgm:pt modelId="{F1AB846C-2C8D-4E18-BEA1-3703CF4DC767}" type="pres">
      <dgm:prSet presAssocID="{8B54086C-6A43-4C1D-A818-5FCEB790B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A472AB-2EB1-4235-8878-A2890835A4F6}" type="pres">
      <dgm:prSet presAssocID="{8B54086C-6A43-4C1D-A818-5FCEB790B3B9}" presName="Name1" presStyleCnt="0"/>
      <dgm:spPr/>
    </dgm:pt>
    <dgm:pt modelId="{4ACA81F7-2032-4EC1-AD4C-97B16731B0E6}" type="pres">
      <dgm:prSet presAssocID="{8B54086C-6A43-4C1D-A818-5FCEB790B3B9}" presName="cycle" presStyleCnt="0"/>
      <dgm:spPr/>
    </dgm:pt>
    <dgm:pt modelId="{0480ED3B-5368-4D8E-AEC5-F5C424DD1199}" type="pres">
      <dgm:prSet presAssocID="{8B54086C-6A43-4C1D-A818-5FCEB790B3B9}" presName="srcNode" presStyleLbl="node1" presStyleIdx="0" presStyleCnt="7"/>
      <dgm:spPr/>
    </dgm:pt>
    <dgm:pt modelId="{F7229E57-8989-495A-B83E-397DA568FEA7}" type="pres">
      <dgm:prSet presAssocID="{8B54086C-6A43-4C1D-A818-5FCEB790B3B9}" presName="conn" presStyleLbl="parChTrans1D2" presStyleIdx="0" presStyleCnt="1"/>
      <dgm:spPr/>
      <dgm:t>
        <a:bodyPr/>
        <a:lstStyle/>
        <a:p>
          <a:endParaRPr lang="ru-RU"/>
        </a:p>
      </dgm:t>
    </dgm:pt>
    <dgm:pt modelId="{885C546E-9F8C-48FB-9ED4-869067BE8AB7}" type="pres">
      <dgm:prSet presAssocID="{8B54086C-6A43-4C1D-A818-5FCEB790B3B9}" presName="extraNode" presStyleLbl="node1" presStyleIdx="0" presStyleCnt="7"/>
      <dgm:spPr/>
    </dgm:pt>
    <dgm:pt modelId="{23B0E6AD-47C6-445B-8F61-F149BDCAC1C1}" type="pres">
      <dgm:prSet presAssocID="{8B54086C-6A43-4C1D-A818-5FCEB790B3B9}" presName="dstNode" presStyleLbl="node1" presStyleIdx="0" presStyleCnt="7"/>
      <dgm:spPr/>
    </dgm:pt>
    <dgm:pt modelId="{EE99DBC5-DADB-4C10-9675-F25BDD7812E7}" type="pres">
      <dgm:prSet presAssocID="{88DA726F-87BE-4BC3-B43F-E55FA1B2D4D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C0F64-FCAB-4D45-9DB2-13AC9D22DCF0}" type="pres">
      <dgm:prSet presAssocID="{88DA726F-87BE-4BC3-B43F-E55FA1B2D4D4}" presName="accent_1" presStyleCnt="0"/>
      <dgm:spPr/>
    </dgm:pt>
    <dgm:pt modelId="{1754A8C0-B545-499E-8D5D-1438C744B48C}" type="pres">
      <dgm:prSet presAssocID="{88DA726F-87BE-4BC3-B43F-E55FA1B2D4D4}" presName="accentRepeatNode" presStyleLbl="solidFgAcc1" presStyleIdx="0" presStyleCnt="7"/>
      <dgm:spPr/>
    </dgm:pt>
    <dgm:pt modelId="{6E3818FA-BF0D-4D8A-9439-135E154A2E41}" type="pres">
      <dgm:prSet presAssocID="{7A34FA53-D100-4F01-B057-EA413E4B70F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AB7EC-CC63-447B-B81F-A218AF3E3757}" type="pres">
      <dgm:prSet presAssocID="{7A34FA53-D100-4F01-B057-EA413E4B70F3}" presName="accent_2" presStyleCnt="0"/>
      <dgm:spPr/>
    </dgm:pt>
    <dgm:pt modelId="{DD789E14-A3AF-4D23-998B-46BFB5E4456F}" type="pres">
      <dgm:prSet presAssocID="{7A34FA53-D100-4F01-B057-EA413E4B70F3}" presName="accentRepeatNode" presStyleLbl="solidFgAcc1" presStyleIdx="1" presStyleCnt="7"/>
      <dgm:spPr/>
    </dgm:pt>
    <dgm:pt modelId="{6632A863-C890-44F4-837E-56AE66FCC4F8}" type="pres">
      <dgm:prSet presAssocID="{3935E92D-D8EF-4454-AB7A-B2BA0054C06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E069-A0CC-4311-B7D4-FB9D9C8C8C43}" type="pres">
      <dgm:prSet presAssocID="{3935E92D-D8EF-4454-AB7A-B2BA0054C06E}" presName="accent_3" presStyleCnt="0"/>
      <dgm:spPr/>
    </dgm:pt>
    <dgm:pt modelId="{03D482B7-C96F-42BE-8A50-11870DB44CED}" type="pres">
      <dgm:prSet presAssocID="{3935E92D-D8EF-4454-AB7A-B2BA0054C06E}" presName="accentRepeatNode" presStyleLbl="solidFgAcc1" presStyleIdx="2" presStyleCnt="7"/>
      <dgm:spPr/>
    </dgm:pt>
    <dgm:pt modelId="{255117B2-D21E-426E-BC23-71CEEBDE79D1}" type="pres">
      <dgm:prSet presAssocID="{430325FE-8D6C-4630-BEEB-54BAC2433316}" presName="text_4" presStyleLbl="node1" presStyleIdx="3" presStyleCnt="7" custLinFactNeighborX="-580" custLinFactNeighborY="8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E11B-077E-4CE1-B50E-809BC88C5132}" type="pres">
      <dgm:prSet presAssocID="{430325FE-8D6C-4630-BEEB-54BAC2433316}" presName="accent_4" presStyleCnt="0"/>
      <dgm:spPr/>
    </dgm:pt>
    <dgm:pt modelId="{496946F0-BAE3-4120-BDFB-AE93202415AB}" type="pres">
      <dgm:prSet presAssocID="{430325FE-8D6C-4630-BEEB-54BAC2433316}" presName="accentRepeatNode" presStyleLbl="solidFgAcc1" presStyleIdx="3" presStyleCnt="7"/>
      <dgm:spPr/>
    </dgm:pt>
    <dgm:pt modelId="{11974BC7-449C-4C68-9884-2EA175747CD8}" type="pres">
      <dgm:prSet presAssocID="{66895726-E536-4CB0-B0F3-EE9CD36BFBA4}" presName="text_5" presStyleLbl="node1" presStyleIdx="4" presStyleCnt="7" custLinFactNeighborX="1590" custLinFactNeighborY="-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8167-ECBF-4EB8-8740-F678E4730285}" type="pres">
      <dgm:prSet presAssocID="{66895726-E536-4CB0-B0F3-EE9CD36BFBA4}" presName="accent_5" presStyleCnt="0"/>
      <dgm:spPr/>
    </dgm:pt>
    <dgm:pt modelId="{F4EAEEA6-E566-4814-99BD-BBD6493BB4DC}" type="pres">
      <dgm:prSet presAssocID="{66895726-E536-4CB0-B0F3-EE9CD36BFBA4}" presName="accentRepeatNode" presStyleLbl="solidFgAcc1" presStyleIdx="4" presStyleCnt="7"/>
      <dgm:spPr/>
    </dgm:pt>
    <dgm:pt modelId="{29A3597C-659A-4F68-B46E-B3D261D0B966}" type="pres">
      <dgm:prSet presAssocID="{25780029-535F-48D4-9EE3-AE6B73510E3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8380B-5A6F-4B52-B2F1-486E3149C934}" type="pres">
      <dgm:prSet presAssocID="{25780029-535F-48D4-9EE3-AE6B73510E32}" presName="accent_6" presStyleCnt="0"/>
      <dgm:spPr/>
    </dgm:pt>
    <dgm:pt modelId="{FB777FC6-A790-4D09-A52D-09279CA1A2FE}" type="pres">
      <dgm:prSet presAssocID="{25780029-535F-48D4-9EE3-AE6B73510E32}" presName="accentRepeatNode" presStyleLbl="solidFgAcc1" presStyleIdx="5" presStyleCnt="7"/>
      <dgm:spPr/>
    </dgm:pt>
    <dgm:pt modelId="{E76F1147-E406-4D22-B761-8D43F0699D3A}" type="pres">
      <dgm:prSet presAssocID="{7094FE25-A254-43B8-A342-7CF90E8DC0E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AEA4-88EA-480F-B23F-48809B5AAAC7}" type="pres">
      <dgm:prSet presAssocID="{7094FE25-A254-43B8-A342-7CF90E8DC0E5}" presName="accent_7" presStyleCnt="0"/>
      <dgm:spPr/>
    </dgm:pt>
    <dgm:pt modelId="{F0AA59FE-7A11-4981-B5B0-3FA528DCB5A8}" type="pres">
      <dgm:prSet presAssocID="{7094FE25-A254-43B8-A342-7CF90E8DC0E5}" presName="accentRepeatNode" presStyleLbl="solidFgAcc1" presStyleIdx="6" presStyleCnt="7"/>
      <dgm:spPr/>
    </dgm:pt>
  </dgm:ptLst>
  <dgm:cxnLst>
    <dgm:cxn modelId="{0E086849-7009-4F2C-9656-D52F918D9D99}" type="presOf" srcId="{3935E92D-D8EF-4454-AB7A-B2BA0054C06E}" destId="{6632A863-C890-44F4-837E-56AE66FCC4F8}" srcOrd="0" destOrd="0" presId="urn:microsoft.com/office/officeart/2008/layout/VerticalCurvedList"/>
    <dgm:cxn modelId="{267CB885-9AC2-4517-81E3-BCAD3201864A}" srcId="{8B54086C-6A43-4C1D-A818-5FCEB790B3B9}" destId="{7094FE25-A254-43B8-A342-7CF90E8DC0E5}" srcOrd="6" destOrd="0" parTransId="{40AB5A10-61D7-4BCC-98EC-E39641606888}" sibTransId="{FD60198B-803A-43FA-B1F5-E5E6A1A93436}"/>
    <dgm:cxn modelId="{2AB6CEEB-1B01-4485-879F-EB0FD55955B9}" srcId="{8B54086C-6A43-4C1D-A818-5FCEB790B3B9}" destId="{25780029-535F-48D4-9EE3-AE6B73510E32}" srcOrd="5" destOrd="0" parTransId="{68A962C7-0D38-4E66-A4DC-712220A3305F}" sibTransId="{0C92CD03-D4F8-447F-96B2-084379A1BE59}"/>
    <dgm:cxn modelId="{8816B7D1-0158-4182-8935-4260E1D0EAE1}" type="presOf" srcId="{8B54086C-6A43-4C1D-A818-5FCEB790B3B9}" destId="{F1AB846C-2C8D-4E18-BEA1-3703CF4DC767}" srcOrd="0" destOrd="0" presId="urn:microsoft.com/office/officeart/2008/layout/VerticalCurvedList"/>
    <dgm:cxn modelId="{F0AD630F-B5EB-40CB-9025-82CE8042938A}" type="presOf" srcId="{66895726-E536-4CB0-B0F3-EE9CD36BFBA4}" destId="{11974BC7-449C-4C68-9884-2EA175747CD8}" srcOrd="0" destOrd="0" presId="urn:microsoft.com/office/officeart/2008/layout/VerticalCurvedList"/>
    <dgm:cxn modelId="{A9F2D053-C139-489A-A21A-5D5535A1ACE6}" srcId="{8B54086C-6A43-4C1D-A818-5FCEB790B3B9}" destId="{66895726-E536-4CB0-B0F3-EE9CD36BFBA4}" srcOrd="4" destOrd="0" parTransId="{C78B162B-95A4-4CCE-9574-FEC282278768}" sibTransId="{D4849AC8-A898-459A-B020-89B20E3EB3FB}"/>
    <dgm:cxn modelId="{42446A0C-38FB-4D68-B7E6-C5DD85757A32}" type="presOf" srcId="{88DA726F-87BE-4BC3-B43F-E55FA1B2D4D4}" destId="{EE99DBC5-DADB-4C10-9675-F25BDD7812E7}" srcOrd="0" destOrd="0" presId="urn:microsoft.com/office/officeart/2008/layout/VerticalCurvedList"/>
    <dgm:cxn modelId="{A56D445D-E820-4E33-8130-221A1B34475E}" type="presOf" srcId="{7A34FA53-D100-4F01-B057-EA413E4B70F3}" destId="{6E3818FA-BF0D-4D8A-9439-135E154A2E41}" srcOrd="0" destOrd="0" presId="urn:microsoft.com/office/officeart/2008/layout/VerticalCurvedList"/>
    <dgm:cxn modelId="{65B6354F-F236-4A4A-B97E-920856862DD5}" type="presOf" srcId="{430325FE-8D6C-4630-BEEB-54BAC2433316}" destId="{255117B2-D21E-426E-BC23-71CEEBDE79D1}" srcOrd="0" destOrd="0" presId="urn:microsoft.com/office/officeart/2008/layout/VerticalCurvedList"/>
    <dgm:cxn modelId="{747C2465-3033-4E6E-BBE4-A2F8F33F744B}" srcId="{8B54086C-6A43-4C1D-A818-5FCEB790B3B9}" destId="{88DA726F-87BE-4BC3-B43F-E55FA1B2D4D4}" srcOrd="0" destOrd="0" parTransId="{0ACBDC27-20EF-4CCF-8479-EC4F62960E62}" sibTransId="{9FA09D05-AA3A-4184-B8FC-89893AC18AD6}"/>
    <dgm:cxn modelId="{56BED7AA-095B-4AD4-A049-675BE7D27230}" srcId="{8B54086C-6A43-4C1D-A818-5FCEB790B3B9}" destId="{7A34FA53-D100-4F01-B057-EA413E4B70F3}" srcOrd="1" destOrd="0" parTransId="{2A9854A8-9D1A-4BC2-9E1F-3648B214757B}" sibTransId="{DC3DDA77-FB20-4B0F-BDDE-0290854FEFF1}"/>
    <dgm:cxn modelId="{AE3601DA-17E5-4075-941C-C073C4192E1E}" type="presOf" srcId="{25780029-535F-48D4-9EE3-AE6B73510E32}" destId="{29A3597C-659A-4F68-B46E-B3D261D0B966}" srcOrd="0" destOrd="0" presId="urn:microsoft.com/office/officeart/2008/layout/VerticalCurvedList"/>
    <dgm:cxn modelId="{BBE87364-7600-4550-B0E6-6CE2C85E8321}" type="presOf" srcId="{7094FE25-A254-43B8-A342-7CF90E8DC0E5}" destId="{E76F1147-E406-4D22-B761-8D43F0699D3A}" srcOrd="0" destOrd="0" presId="urn:microsoft.com/office/officeart/2008/layout/VerticalCurvedList"/>
    <dgm:cxn modelId="{A5E67AA2-C1F6-47F2-905F-776F62FF5698}" srcId="{8B54086C-6A43-4C1D-A818-5FCEB790B3B9}" destId="{3935E92D-D8EF-4454-AB7A-B2BA0054C06E}" srcOrd="2" destOrd="0" parTransId="{7EBECF9E-2E0F-4F4F-9F84-00AC73FDACE4}" sibTransId="{A9B794BD-EC61-43A5-BD1A-BFC16ABD26A5}"/>
    <dgm:cxn modelId="{4E28A28E-03F0-461A-B857-DA346CE0B58B}" srcId="{8B54086C-6A43-4C1D-A818-5FCEB790B3B9}" destId="{430325FE-8D6C-4630-BEEB-54BAC2433316}" srcOrd="3" destOrd="0" parTransId="{79833BBB-3F8C-4439-B4F6-FF912654E9AA}" sibTransId="{04780851-C0AF-4CF9-BE1E-75E8FBAECEDA}"/>
    <dgm:cxn modelId="{17F5B9DA-8A74-45BE-9C18-FCF0F848C8A7}" type="presOf" srcId="{9FA09D05-AA3A-4184-B8FC-89893AC18AD6}" destId="{F7229E57-8989-495A-B83E-397DA568FEA7}" srcOrd="0" destOrd="0" presId="urn:microsoft.com/office/officeart/2008/layout/VerticalCurvedList"/>
    <dgm:cxn modelId="{A4EDC089-3BD6-422B-8277-AF5255D211EE}" type="presParOf" srcId="{F1AB846C-2C8D-4E18-BEA1-3703CF4DC767}" destId="{10A472AB-2EB1-4235-8878-A2890835A4F6}" srcOrd="0" destOrd="0" presId="urn:microsoft.com/office/officeart/2008/layout/VerticalCurvedList"/>
    <dgm:cxn modelId="{7D5AC076-F03D-4D1C-946F-2123E67F1313}" type="presParOf" srcId="{10A472AB-2EB1-4235-8878-A2890835A4F6}" destId="{4ACA81F7-2032-4EC1-AD4C-97B16731B0E6}" srcOrd="0" destOrd="0" presId="urn:microsoft.com/office/officeart/2008/layout/VerticalCurvedList"/>
    <dgm:cxn modelId="{996F4F4C-6FA7-4825-A918-0A2581EC5A62}" type="presParOf" srcId="{4ACA81F7-2032-4EC1-AD4C-97B16731B0E6}" destId="{0480ED3B-5368-4D8E-AEC5-F5C424DD1199}" srcOrd="0" destOrd="0" presId="urn:microsoft.com/office/officeart/2008/layout/VerticalCurvedList"/>
    <dgm:cxn modelId="{3048A96A-66A4-4057-BB45-D75AF51EE8F1}" type="presParOf" srcId="{4ACA81F7-2032-4EC1-AD4C-97B16731B0E6}" destId="{F7229E57-8989-495A-B83E-397DA568FEA7}" srcOrd="1" destOrd="0" presId="urn:microsoft.com/office/officeart/2008/layout/VerticalCurvedList"/>
    <dgm:cxn modelId="{35C51CC0-B3CB-45EA-A383-5ECF02573239}" type="presParOf" srcId="{4ACA81F7-2032-4EC1-AD4C-97B16731B0E6}" destId="{885C546E-9F8C-48FB-9ED4-869067BE8AB7}" srcOrd="2" destOrd="0" presId="urn:microsoft.com/office/officeart/2008/layout/VerticalCurvedList"/>
    <dgm:cxn modelId="{47D761E2-C504-4C43-8FDD-F001357890B2}" type="presParOf" srcId="{4ACA81F7-2032-4EC1-AD4C-97B16731B0E6}" destId="{23B0E6AD-47C6-445B-8F61-F149BDCAC1C1}" srcOrd="3" destOrd="0" presId="urn:microsoft.com/office/officeart/2008/layout/VerticalCurvedList"/>
    <dgm:cxn modelId="{93E1D32A-F654-49E2-B548-1D3F1D64A338}" type="presParOf" srcId="{10A472AB-2EB1-4235-8878-A2890835A4F6}" destId="{EE99DBC5-DADB-4C10-9675-F25BDD7812E7}" srcOrd="1" destOrd="0" presId="urn:microsoft.com/office/officeart/2008/layout/VerticalCurvedList"/>
    <dgm:cxn modelId="{8480D524-0F1E-4D99-822B-224094E5DDED}" type="presParOf" srcId="{10A472AB-2EB1-4235-8878-A2890835A4F6}" destId="{96DC0F64-FCAB-4D45-9DB2-13AC9D22DCF0}" srcOrd="2" destOrd="0" presId="urn:microsoft.com/office/officeart/2008/layout/VerticalCurvedList"/>
    <dgm:cxn modelId="{E987A6B9-8503-4493-9CA5-E5A698DA7A3D}" type="presParOf" srcId="{96DC0F64-FCAB-4D45-9DB2-13AC9D22DCF0}" destId="{1754A8C0-B545-499E-8D5D-1438C744B48C}" srcOrd="0" destOrd="0" presId="urn:microsoft.com/office/officeart/2008/layout/VerticalCurvedList"/>
    <dgm:cxn modelId="{CB34616A-047A-43CA-B812-CBD1E7D01DCE}" type="presParOf" srcId="{10A472AB-2EB1-4235-8878-A2890835A4F6}" destId="{6E3818FA-BF0D-4D8A-9439-135E154A2E41}" srcOrd="3" destOrd="0" presId="urn:microsoft.com/office/officeart/2008/layout/VerticalCurvedList"/>
    <dgm:cxn modelId="{FB03BE99-A08E-436F-9E81-E77CB5BD7CE8}" type="presParOf" srcId="{10A472AB-2EB1-4235-8878-A2890835A4F6}" destId="{2E8AB7EC-CC63-447B-B81F-A218AF3E3757}" srcOrd="4" destOrd="0" presId="urn:microsoft.com/office/officeart/2008/layout/VerticalCurvedList"/>
    <dgm:cxn modelId="{EF6BF32F-D61B-47BD-94F2-1C6652C82999}" type="presParOf" srcId="{2E8AB7EC-CC63-447B-B81F-A218AF3E3757}" destId="{DD789E14-A3AF-4D23-998B-46BFB5E4456F}" srcOrd="0" destOrd="0" presId="urn:microsoft.com/office/officeart/2008/layout/VerticalCurvedList"/>
    <dgm:cxn modelId="{4E15C7BA-F152-4A83-B75E-70864DD638AA}" type="presParOf" srcId="{10A472AB-2EB1-4235-8878-A2890835A4F6}" destId="{6632A863-C890-44F4-837E-56AE66FCC4F8}" srcOrd="5" destOrd="0" presId="urn:microsoft.com/office/officeart/2008/layout/VerticalCurvedList"/>
    <dgm:cxn modelId="{3588ADC3-D4BC-42A4-B8FE-89E424E3B0BF}" type="presParOf" srcId="{10A472AB-2EB1-4235-8878-A2890835A4F6}" destId="{7950E069-A0CC-4311-B7D4-FB9D9C8C8C43}" srcOrd="6" destOrd="0" presId="urn:microsoft.com/office/officeart/2008/layout/VerticalCurvedList"/>
    <dgm:cxn modelId="{61C82E3D-1B86-42E9-B3B7-C33089767B8B}" type="presParOf" srcId="{7950E069-A0CC-4311-B7D4-FB9D9C8C8C43}" destId="{03D482B7-C96F-42BE-8A50-11870DB44CED}" srcOrd="0" destOrd="0" presId="urn:microsoft.com/office/officeart/2008/layout/VerticalCurvedList"/>
    <dgm:cxn modelId="{3562FFAD-5EAE-41BC-B088-C2E4A7FA47FA}" type="presParOf" srcId="{10A472AB-2EB1-4235-8878-A2890835A4F6}" destId="{255117B2-D21E-426E-BC23-71CEEBDE79D1}" srcOrd="7" destOrd="0" presId="urn:microsoft.com/office/officeart/2008/layout/VerticalCurvedList"/>
    <dgm:cxn modelId="{2E892F77-9ACB-459D-885D-6B8C504C412F}" type="presParOf" srcId="{10A472AB-2EB1-4235-8878-A2890835A4F6}" destId="{D392E11B-077E-4CE1-B50E-809BC88C5132}" srcOrd="8" destOrd="0" presId="urn:microsoft.com/office/officeart/2008/layout/VerticalCurvedList"/>
    <dgm:cxn modelId="{A53DBE03-F852-4B90-97B7-B8A3D378AF14}" type="presParOf" srcId="{D392E11B-077E-4CE1-B50E-809BC88C5132}" destId="{496946F0-BAE3-4120-BDFB-AE93202415AB}" srcOrd="0" destOrd="0" presId="urn:microsoft.com/office/officeart/2008/layout/VerticalCurvedList"/>
    <dgm:cxn modelId="{A4170675-B574-465A-A442-320CB6B51C74}" type="presParOf" srcId="{10A472AB-2EB1-4235-8878-A2890835A4F6}" destId="{11974BC7-449C-4C68-9884-2EA175747CD8}" srcOrd="9" destOrd="0" presId="urn:microsoft.com/office/officeart/2008/layout/VerticalCurvedList"/>
    <dgm:cxn modelId="{39EE97D8-ABF3-4CCA-88F6-D5E62CC0D666}" type="presParOf" srcId="{10A472AB-2EB1-4235-8878-A2890835A4F6}" destId="{55688167-ECBF-4EB8-8740-F678E4730285}" srcOrd="10" destOrd="0" presId="urn:microsoft.com/office/officeart/2008/layout/VerticalCurvedList"/>
    <dgm:cxn modelId="{E7F05DCF-F12C-4FAE-B7E5-EB96780734DC}" type="presParOf" srcId="{55688167-ECBF-4EB8-8740-F678E4730285}" destId="{F4EAEEA6-E566-4814-99BD-BBD6493BB4DC}" srcOrd="0" destOrd="0" presId="urn:microsoft.com/office/officeart/2008/layout/VerticalCurvedList"/>
    <dgm:cxn modelId="{36008632-6B46-4E0C-BE1D-AEFA52820221}" type="presParOf" srcId="{10A472AB-2EB1-4235-8878-A2890835A4F6}" destId="{29A3597C-659A-4F68-B46E-B3D261D0B966}" srcOrd="11" destOrd="0" presId="urn:microsoft.com/office/officeart/2008/layout/VerticalCurvedList"/>
    <dgm:cxn modelId="{7DC77957-8C2F-409F-ABF8-F4165CD85D7F}" type="presParOf" srcId="{10A472AB-2EB1-4235-8878-A2890835A4F6}" destId="{3118380B-5A6F-4B52-B2F1-486E3149C934}" srcOrd="12" destOrd="0" presId="urn:microsoft.com/office/officeart/2008/layout/VerticalCurvedList"/>
    <dgm:cxn modelId="{F5C159E1-B28D-4BAA-9D8A-361F7C3F741A}" type="presParOf" srcId="{3118380B-5A6F-4B52-B2F1-486E3149C934}" destId="{FB777FC6-A790-4D09-A52D-09279CA1A2FE}" srcOrd="0" destOrd="0" presId="urn:microsoft.com/office/officeart/2008/layout/VerticalCurvedList"/>
    <dgm:cxn modelId="{F86668C1-9C1D-4579-BD71-57025186CF2C}" type="presParOf" srcId="{10A472AB-2EB1-4235-8878-A2890835A4F6}" destId="{E76F1147-E406-4D22-B761-8D43F0699D3A}" srcOrd="13" destOrd="0" presId="urn:microsoft.com/office/officeart/2008/layout/VerticalCurvedList"/>
    <dgm:cxn modelId="{A61713EC-8F45-46B8-9CD5-B846ABBFEBB6}" type="presParOf" srcId="{10A472AB-2EB1-4235-8878-A2890835A4F6}" destId="{4891AEA4-88EA-480F-B23F-48809B5AAAC7}" srcOrd="14" destOrd="0" presId="urn:microsoft.com/office/officeart/2008/layout/VerticalCurvedList"/>
    <dgm:cxn modelId="{E635BD7B-8F4F-4E44-9F18-A488F5F88817}" type="presParOf" srcId="{4891AEA4-88EA-480F-B23F-48809B5AAAC7}" destId="{F0AA59FE-7A11-4981-B5B0-3FA528DCB5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71E237-0C17-404A-AFF2-908712EF23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A185309-2CEA-4DDE-B630-3B7F76254813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61н от </a:t>
          </a:r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15.04.21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6B74B-AD12-4FD4-8088-02F2F9C2A41C}" type="sib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25AE2-FABE-40BD-ACDC-8DA85E96F2D2}" type="par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243E9-0043-4AB9-A53B-D9AC9659BD90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СГС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71EFC-2F4B-4104-B037-ED7E911357FB}" type="sib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67DC2-18EA-4F72-8E40-B257EBE656D8}" type="par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38B0-7783-452C-8F9A-2EFBA095E095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256н от 16.12.2016       СГС КО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59674-F49D-4713-9F1D-3947BF2496A0}" type="sib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4D858-EDF1-46FB-92B0-343DCEFB8F2F}" type="par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C4369-8FE4-6140-A14B-64CC669B75E3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52н от  30.03.2015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E94A7-0A81-4E43-9C61-6A5EB2D8AE11}" type="sibTrans" cxnId="{DDBDC19F-F3ED-9048-873C-30522A9C852D}">
      <dgm:prSet/>
      <dgm:spPr/>
      <dgm:t>
        <a:bodyPr/>
        <a:lstStyle/>
        <a:p>
          <a:endParaRPr lang="ru-RU"/>
        </a:p>
      </dgm:t>
    </dgm:pt>
    <dgm:pt modelId="{F8327A34-4122-8D4B-88DF-1480EA0E1912}" type="parTrans" cxnId="{DDBDC19F-F3ED-9048-873C-30522A9C852D}">
      <dgm:prSet/>
      <dgm:spPr/>
      <dgm:t>
        <a:bodyPr/>
        <a:lstStyle/>
        <a:p>
          <a:endParaRPr lang="ru-RU"/>
        </a:p>
      </dgm:t>
    </dgm:pt>
    <dgm:pt modelId="{5AC63A14-3DC5-4184-AAE0-B3BDE1652484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157н от 01.12.2010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F123-9B49-465F-8E1E-0321BEED6C2B}" type="sib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C2501-A389-482D-914A-36D64986D664}" type="par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8C001-703B-42C3-ACE4-C8F8DF5AFFB4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142н от 30.09.21 (доп. В 61н)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ECEA9-D70B-4C68-93BF-C38E864758A7}" type="parTrans" cxnId="{F984FBFB-8ABD-44C3-85C0-52E08C265194}">
      <dgm:prSet/>
      <dgm:spPr/>
      <dgm:t>
        <a:bodyPr/>
        <a:lstStyle/>
        <a:p>
          <a:endParaRPr lang="ru-RU"/>
        </a:p>
      </dgm:t>
    </dgm:pt>
    <dgm:pt modelId="{77DCB080-040E-4CCB-9A01-B7D5443D61C6}" type="sibTrans" cxnId="{F984FBFB-8ABD-44C3-85C0-52E08C265194}">
      <dgm:prSet/>
      <dgm:spPr/>
      <dgm:t>
        <a:bodyPr/>
        <a:lstStyle/>
        <a:p>
          <a:endParaRPr lang="ru-RU"/>
        </a:p>
      </dgm:t>
    </dgm:pt>
    <dgm:pt modelId="{13B75DDD-49EB-43B0-8E08-34F888F3B8CA}">
      <dgm:prSet phldrT="[Текст]" custT="1"/>
      <dgm:spPr/>
      <dgm:t>
        <a:bodyPr/>
        <a:lstStyle/>
        <a:p>
          <a:r>
            <a: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?? от 20.12.2021 (доп. в 61н)</a:t>
          </a:r>
          <a:endParaRPr lang="ru-RU" sz="2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09AA2-C7CA-494E-A3E1-10C0B3FE781C}" type="parTrans" cxnId="{94571660-CF02-4EE3-B473-6665F17321A5}">
      <dgm:prSet/>
      <dgm:spPr/>
      <dgm:t>
        <a:bodyPr/>
        <a:lstStyle/>
        <a:p>
          <a:endParaRPr lang="ru-RU"/>
        </a:p>
      </dgm:t>
    </dgm:pt>
    <dgm:pt modelId="{9E180C92-9880-4C94-B0D7-D68E016D4613}" type="sibTrans" cxnId="{94571660-CF02-4EE3-B473-6665F17321A5}">
      <dgm:prSet/>
      <dgm:spPr/>
      <dgm:t>
        <a:bodyPr/>
        <a:lstStyle/>
        <a:p>
          <a:endParaRPr lang="ru-RU"/>
        </a:p>
      </dgm:t>
    </dgm:pt>
    <dgm:pt modelId="{89F415C5-0414-497C-B26A-2CF61B947AD9}" type="pres">
      <dgm:prSet presAssocID="{1971E237-0C17-404A-AFF2-908712EF23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BAE7CA-B5E0-44EA-9B85-C745CB5EEB24}" type="pres">
      <dgm:prSet presAssocID="{1971E237-0C17-404A-AFF2-908712EF2338}" presName="Name1" presStyleCnt="0"/>
      <dgm:spPr/>
    </dgm:pt>
    <dgm:pt modelId="{02AF2B6C-0A84-4290-ADD0-F49C82002F5D}" type="pres">
      <dgm:prSet presAssocID="{1971E237-0C17-404A-AFF2-908712EF2338}" presName="cycle" presStyleCnt="0"/>
      <dgm:spPr/>
    </dgm:pt>
    <dgm:pt modelId="{AC485F66-8185-4912-8A88-A5934C550B42}" type="pres">
      <dgm:prSet presAssocID="{1971E237-0C17-404A-AFF2-908712EF2338}" presName="srcNode" presStyleLbl="node1" presStyleIdx="0" presStyleCnt="7"/>
      <dgm:spPr/>
    </dgm:pt>
    <dgm:pt modelId="{4E32C993-F99D-4673-B3C0-22454A74F030}" type="pres">
      <dgm:prSet presAssocID="{1971E237-0C17-404A-AFF2-908712EF2338}" presName="conn" presStyleLbl="parChTrans1D2" presStyleIdx="0" presStyleCnt="1"/>
      <dgm:spPr/>
      <dgm:t>
        <a:bodyPr/>
        <a:lstStyle/>
        <a:p>
          <a:endParaRPr lang="ru-RU"/>
        </a:p>
      </dgm:t>
    </dgm:pt>
    <dgm:pt modelId="{D21F272B-60F4-4ED9-AF7A-F93B296F457D}" type="pres">
      <dgm:prSet presAssocID="{1971E237-0C17-404A-AFF2-908712EF2338}" presName="extraNode" presStyleLbl="node1" presStyleIdx="0" presStyleCnt="7"/>
      <dgm:spPr/>
    </dgm:pt>
    <dgm:pt modelId="{C258B04B-0B5B-48F8-A859-E9559F0C5C4C}" type="pres">
      <dgm:prSet presAssocID="{1971E237-0C17-404A-AFF2-908712EF2338}" presName="dstNode" presStyleLbl="node1" presStyleIdx="0" presStyleCnt="7"/>
      <dgm:spPr/>
    </dgm:pt>
    <dgm:pt modelId="{05F37ADD-409F-411C-91A8-2868FA5C0F0F}" type="pres">
      <dgm:prSet presAssocID="{AA185309-2CEA-4DDE-B630-3B7F762548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72F7-5F43-47B3-960F-3E7EA9E694FD}" type="pres">
      <dgm:prSet presAssocID="{AA185309-2CEA-4DDE-B630-3B7F76254813}" presName="accent_1" presStyleCnt="0"/>
      <dgm:spPr/>
    </dgm:pt>
    <dgm:pt modelId="{9A7115D3-C5C8-451C-ADFF-2C6DB746967C}" type="pres">
      <dgm:prSet presAssocID="{AA185309-2CEA-4DDE-B630-3B7F76254813}" presName="accentRepeatNode" presStyleLbl="solidFgAcc1" presStyleIdx="0" presStyleCnt="7"/>
      <dgm:spPr/>
    </dgm:pt>
    <dgm:pt modelId="{AFAFA632-DADE-4400-99A0-E982E2F22E91}" type="pres">
      <dgm:prSet presAssocID="{6C68C001-703B-42C3-ACE4-C8F8DF5AFFB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0F0E2-87F6-406E-94B1-2763DD46982C}" type="pres">
      <dgm:prSet presAssocID="{6C68C001-703B-42C3-ACE4-C8F8DF5AFFB4}" presName="accent_2" presStyleCnt="0"/>
      <dgm:spPr/>
    </dgm:pt>
    <dgm:pt modelId="{CA6DCDC9-FF4B-46DC-9BAF-7FC41066CF2D}" type="pres">
      <dgm:prSet presAssocID="{6C68C001-703B-42C3-ACE4-C8F8DF5AFFB4}" presName="accentRepeatNode" presStyleLbl="solidFgAcc1" presStyleIdx="1" presStyleCnt="7"/>
      <dgm:spPr/>
    </dgm:pt>
    <dgm:pt modelId="{99D08BAF-CBD5-402A-9A4D-8D6ADB40F41B}" type="pres">
      <dgm:prSet presAssocID="{74EC4369-8FE4-6140-A14B-64CC669B75E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FE384-A0F1-4CB1-89B2-B093B6C0E5A0}" type="pres">
      <dgm:prSet presAssocID="{74EC4369-8FE4-6140-A14B-64CC669B75E3}" presName="accent_3" presStyleCnt="0"/>
      <dgm:spPr/>
    </dgm:pt>
    <dgm:pt modelId="{C911F210-409A-B342-86A2-A13A6226A42E}" type="pres">
      <dgm:prSet presAssocID="{74EC4369-8FE4-6140-A14B-64CC669B75E3}" presName="accentRepeatNode" presStyleLbl="solidFgAcc1" presStyleIdx="2" presStyleCnt="7"/>
      <dgm:spPr/>
    </dgm:pt>
    <dgm:pt modelId="{31AAA042-0061-468F-8B2B-56FD5889DEF0}" type="pres">
      <dgm:prSet presAssocID="{D3D738B0-7783-452C-8F9A-2EFBA095E0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D74D-C069-47AF-B88C-7316FBAE2973}" type="pres">
      <dgm:prSet presAssocID="{D3D738B0-7783-452C-8F9A-2EFBA095E095}" presName="accent_4" presStyleCnt="0"/>
      <dgm:spPr/>
    </dgm:pt>
    <dgm:pt modelId="{832A9DC3-FBD6-4A17-8787-C764C7ED488D}" type="pres">
      <dgm:prSet presAssocID="{D3D738B0-7783-452C-8F9A-2EFBA095E095}" presName="accentRepeatNode" presStyleLbl="solidFgAcc1" presStyleIdx="3" presStyleCnt="7"/>
      <dgm:spPr/>
    </dgm:pt>
    <dgm:pt modelId="{27DEA510-F7FB-4A52-9A0E-2241CD8D2D86}" type="pres">
      <dgm:prSet presAssocID="{5AC63A14-3DC5-4184-AAE0-B3BDE165248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82FD-BE16-4C90-932D-531008C741E3}" type="pres">
      <dgm:prSet presAssocID="{5AC63A14-3DC5-4184-AAE0-B3BDE1652484}" presName="accent_5" presStyleCnt="0"/>
      <dgm:spPr/>
    </dgm:pt>
    <dgm:pt modelId="{9A1AAB9C-FCEF-4ADC-B441-04E64358E246}" type="pres">
      <dgm:prSet presAssocID="{5AC63A14-3DC5-4184-AAE0-B3BDE1652484}" presName="accentRepeatNode" presStyleLbl="solidFgAcc1" presStyleIdx="4" presStyleCnt="7"/>
      <dgm:spPr/>
    </dgm:pt>
    <dgm:pt modelId="{6336F98F-5DFF-48D0-8CBD-1F4432547ACA}" type="pres">
      <dgm:prSet presAssocID="{F2D243E9-0043-4AB9-A53B-D9AC9659BD9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B40C1-04AE-4B89-8C05-8DC555EF6664}" type="pres">
      <dgm:prSet presAssocID="{F2D243E9-0043-4AB9-A53B-D9AC9659BD90}" presName="accent_6" presStyleCnt="0"/>
      <dgm:spPr/>
    </dgm:pt>
    <dgm:pt modelId="{642FF0BD-D05B-4F92-9973-F478C6425B16}" type="pres">
      <dgm:prSet presAssocID="{F2D243E9-0043-4AB9-A53B-D9AC9659BD90}" presName="accentRepeatNode" presStyleLbl="solidFgAcc1" presStyleIdx="5" presStyleCnt="7"/>
      <dgm:spPr/>
    </dgm:pt>
    <dgm:pt modelId="{E4C876DF-0A27-422D-B5BB-E62536205B65}" type="pres">
      <dgm:prSet presAssocID="{13B75DDD-49EB-43B0-8E08-34F888F3B8C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0868A-E345-43D9-9D5D-2C882B6ED075}" type="pres">
      <dgm:prSet presAssocID="{13B75DDD-49EB-43B0-8E08-34F888F3B8CA}" presName="accent_7" presStyleCnt="0"/>
      <dgm:spPr/>
    </dgm:pt>
    <dgm:pt modelId="{D881F16F-9FBE-4B6C-8C78-45233CFCE70F}" type="pres">
      <dgm:prSet presAssocID="{13B75DDD-49EB-43B0-8E08-34F888F3B8CA}" presName="accentRepeatNode" presStyleLbl="solidFgAcc1" presStyleIdx="6" presStyleCnt="7"/>
      <dgm:spPr/>
    </dgm:pt>
  </dgm:ptLst>
  <dgm:cxnLst>
    <dgm:cxn modelId="{1313708F-82FF-4B78-A423-6DA1CB47E3BC}" type="presOf" srcId="{F2D243E9-0043-4AB9-A53B-D9AC9659BD90}" destId="{6336F98F-5DFF-48D0-8CBD-1F4432547ACA}" srcOrd="0" destOrd="0" presId="urn:microsoft.com/office/officeart/2008/layout/VerticalCurvedList"/>
    <dgm:cxn modelId="{A3BA1B39-0B94-428E-9E21-56C91D08A318}" type="presOf" srcId="{74EC4369-8FE4-6140-A14B-64CC669B75E3}" destId="{99D08BAF-CBD5-402A-9A4D-8D6ADB40F41B}" srcOrd="0" destOrd="0" presId="urn:microsoft.com/office/officeart/2008/layout/VerticalCurvedList"/>
    <dgm:cxn modelId="{94571660-CF02-4EE3-B473-6665F17321A5}" srcId="{1971E237-0C17-404A-AFF2-908712EF2338}" destId="{13B75DDD-49EB-43B0-8E08-34F888F3B8CA}" srcOrd="6" destOrd="0" parTransId="{A4F09AA2-C7CA-494E-A3E1-10C0B3FE781C}" sibTransId="{9E180C92-9880-4C94-B0D7-D68E016D4613}"/>
    <dgm:cxn modelId="{4AF00913-13FF-2A49-B761-E8B93E0A3FBB}" type="presOf" srcId="{5356B74B-AD12-4FD4-8088-02F2F9C2A41C}" destId="{4E32C993-F99D-4673-B3C0-22454A74F030}" srcOrd="0" destOrd="0" presId="urn:microsoft.com/office/officeart/2008/layout/VerticalCurvedList"/>
    <dgm:cxn modelId="{C0502340-4105-4B40-9E73-B034E398B171}" type="presOf" srcId="{1971E237-0C17-404A-AFF2-908712EF2338}" destId="{89F415C5-0414-497C-B26A-2CF61B947AD9}" srcOrd="0" destOrd="0" presId="urn:microsoft.com/office/officeart/2008/layout/VerticalCurvedList"/>
    <dgm:cxn modelId="{3BFADA70-90C3-496E-A33E-29CE0B353155}" srcId="{1971E237-0C17-404A-AFF2-908712EF2338}" destId="{5AC63A14-3DC5-4184-AAE0-B3BDE1652484}" srcOrd="4" destOrd="0" parTransId="{2BFC2501-A389-482D-914A-36D64986D664}" sibTransId="{6F45F123-9B49-465F-8E1E-0321BEED6C2B}"/>
    <dgm:cxn modelId="{F984FBFB-8ABD-44C3-85C0-52E08C265194}" srcId="{1971E237-0C17-404A-AFF2-908712EF2338}" destId="{6C68C001-703B-42C3-ACE4-C8F8DF5AFFB4}" srcOrd="1" destOrd="0" parTransId="{113ECEA9-D70B-4C68-93BF-C38E864758A7}" sibTransId="{77DCB080-040E-4CCB-9A01-B7D5443D61C6}"/>
    <dgm:cxn modelId="{A0672319-06F7-495C-98C6-804AE84FE02C}" type="presOf" srcId="{AA185309-2CEA-4DDE-B630-3B7F76254813}" destId="{05F37ADD-409F-411C-91A8-2868FA5C0F0F}" srcOrd="0" destOrd="0" presId="urn:microsoft.com/office/officeart/2008/layout/VerticalCurvedList"/>
    <dgm:cxn modelId="{DDBDC19F-F3ED-9048-873C-30522A9C852D}" srcId="{1971E237-0C17-404A-AFF2-908712EF2338}" destId="{74EC4369-8FE4-6140-A14B-64CC669B75E3}" srcOrd="2" destOrd="0" parTransId="{F8327A34-4122-8D4B-88DF-1480EA0E1912}" sibTransId="{C9EE94A7-0A81-4E43-9C61-6A5EB2D8AE11}"/>
    <dgm:cxn modelId="{95BB8E93-D583-42F9-BC5B-9D26789E6A7F}" srcId="{1971E237-0C17-404A-AFF2-908712EF2338}" destId="{D3D738B0-7783-452C-8F9A-2EFBA095E095}" srcOrd="3" destOrd="0" parTransId="{E734D858-EDF1-46FB-92B0-343DCEFB8F2F}" sibTransId="{55B59674-F49D-4713-9F1D-3947BF2496A0}"/>
    <dgm:cxn modelId="{869D7FC1-9DC3-40C8-9EAD-2AC9869D18A5}" type="presOf" srcId="{D3D738B0-7783-452C-8F9A-2EFBA095E095}" destId="{31AAA042-0061-468F-8B2B-56FD5889DEF0}" srcOrd="0" destOrd="0" presId="urn:microsoft.com/office/officeart/2008/layout/VerticalCurvedList"/>
    <dgm:cxn modelId="{EB620381-F45D-4878-A2BC-EEBDC33A8CA1}" srcId="{1971E237-0C17-404A-AFF2-908712EF2338}" destId="{AA185309-2CEA-4DDE-B630-3B7F76254813}" srcOrd="0" destOrd="0" parTransId="{11425AE2-FABE-40BD-ACDC-8DA85E96F2D2}" sibTransId="{5356B74B-AD12-4FD4-8088-02F2F9C2A41C}"/>
    <dgm:cxn modelId="{16F084C2-23ED-4324-A63B-3E967F498D84}" srcId="{1971E237-0C17-404A-AFF2-908712EF2338}" destId="{F2D243E9-0043-4AB9-A53B-D9AC9659BD90}" srcOrd="5" destOrd="0" parTransId="{36C67DC2-18EA-4F72-8E40-B257EBE656D8}" sibTransId="{BE771EFC-2F4B-4104-B037-ED7E911357FB}"/>
    <dgm:cxn modelId="{8AA59C2D-132B-485C-AE81-C7BDDDA296F0}" type="presOf" srcId="{13B75DDD-49EB-43B0-8E08-34F888F3B8CA}" destId="{E4C876DF-0A27-422D-B5BB-E62536205B65}" srcOrd="0" destOrd="0" presId="urn:microsoft.com/office/officeart/2008/layout/VerticalCurvedList"/>
    <dgm:cxn modelId="{16284373-CBB9-4AA8-99E6-9E5ABDEA82A3}" type="presOf" srcId="{6C68C001-703B-42C3-ACE4-C8F8DF5AFFB4}" destId="{AFAFA632-DADE-4400-99A0-E982E2F22E91}" srcOrd="0" destOrd="0" presId="urn:microsoft.com/office/officeart/2008/layout/VerticalCurvedList"/>
    <dgm:cxn modelId="{28F07D18-E3E6-4E64-9820-DD006A558D24}" type="presOf" srcId="{5AC63A14-3DC5-4184-AAE0-B3BDE1652484}" destId="{27DEA510-F7FB-4A52-9A0E-2241CD8D2D86}" srcOrd="0" destOrd="0" presId="urn:microsoft.com/office/officeart/2008/layout/VerticalCurvedList"/>
    <dgm:cxn modelId="{E551826D-C59C-42D9-83C9-89CB6EA181C9}" type="presParOf" srcId="{89F415C5-0414-497C-B26A-2CF61B947AD9}" destId="{99BAE7CA-B5E0-44EA-9B85-C745CB5EEB24}" srcOrd="0" destOrd="0" presId="urn:microsoft.com/office/officeart/2008/layout/VerticalCurvedList"/>
    <dgm:cxn modelId="{7AB2E979-44CE-4B93-9F2A-0919A6E37E24}" type="presParOf" srcId="{99BAE7CA-B5E0-44EA-9B85-C745CB5EEB24}" destId="{02AF2B6C-0A84-4290-ADD0-F49C82002F5D}" srcOrd="0" destOrd="0" presId="urn:microsoft.com/office/officeart/2008/layout/VerticalCurvedList"/>
    <dgm:cxn modelId="{848101BE-EA4B-47E9-A17E-581902FE8322}" type="presParOf" srcId="{02AF2B6C-0A84-4290-ADD0-F49C82002F5D}" destId="{AC485F66-8185-4912-8A88-A5934C550B42}" srcOrd="0" destOrd="0" presId="urn:microsoft.com/office/officeart/2008/layout/VerticalCurvedList"/>
    <dgm:cxn modelId="{C9A0C000-E7E7-4333-A691-2D813267D390}" type="presParOf" srcId="{02AF2B6C-0A84-4290-ADD0-F49C82002F5D}" destId="{4E32C993-F99D-4673-B3C0-22454A74F030}" srcOrd="1" destOrd="0" presId="urn:microsoft.com/office/officeart/2008/layout/VerticalCurvedList"/>
    <dgm:cxn modelId="{CB6D3ADD-9D46-4EB3-8BA0-4FFFAE7C6322}" type="presParOf" srcId="{02AF2B6C-0A84-4290-ADD0-F49C82002F5D}" destId="{D21F272B-60F4-4ED9-AF7A-F93B296F457D}" srcOrd="2" destOrd="0" presId="urn:microsoft.com/office/officeart/2008/layout/VerticalCurvedList"/>
    <dgm:cxn modelId="{FFA50783-6AAC-45DA-9DC6-0D2A6F890E31}" type="presParOf" srcId="{02AF2B6C-0A84-4290-ADD0-F49C82002F5D}" destId="{C258B04B-0B5B-48F8-A859-E9559F0C5C4C}" srcOrd="3" destOrd="0" presId="urn:microsoft.com/office/officeart/2008/layout/VerticalCurvedList"/>
    <dgm:cxn modelId="{B568584E-E3A6-40D5-BB46-4FE6565E2997}" type="presParOf" srcId="{99BAE7CA-B5E0-44EA-9B85-C745CB5EEB24}" destId="{05F37ADD-409F-411C-91A8-2868FA5C0F0F}" srcOrd="1" destOrd="0" presId="urn:microsoft.com/office/officeart/2008/layout/VerticalCurvedList"/>
    <dgm:cxn modelId="{41A425A8-E416-44FF-B3C9-0938F0C5FD10}" type="presParOf" srcId="{99BAE7CA-B5E0-44EA-9B85-C745CB5EEB24}" destId="{B0B272F7-5F43-47B3-960F-3E7EA9E694FD}" srcOrd="2" destOrd="0" presId="urn:microsoft.com/office/officeart/2008/layout/VerticalCurvedList"/>
    <dgm:cxn modelId="{FA853ED5-47C9-48A7-AE34-ADDAAA84D8D4}" type="presParOf" srcId="{B0B272F7-5F43-47B3-960F-3E7EA9E694FD}" destId="{9A7115D3-C5C8-451C-ADFF-2C6DB746967C}" srcOrd="0" destOrd="0" presId="urn:microsoft.com/office/officeart/2008/layout/VerticalCurvedList"/>
    <dgm:cxn modelId="{B8C76AEB-6AFE-41C5-8F08-8649CAC3D281}" type="presParOf" srcId="{99BAE7CA-B5E0-44EA-9B85-C745CB5EEB24}" destId="{AFAFA632-DADE-4400-99A0-E982E2F22E91}" srcOrd="3" destOrd="0" presId="urn:microsoft.com/office/officeart/2008/layout/VerticalCurvedList"/>
    <dgm:cxn modelId="{496C9F6C-1639-40BF-B01E-14C33DB98CAD}" type="presParOf" srcId="{99BAE7CA-B5E0-44EA-9B85-C745CB5EEB24}" destId="{7100F0E2-87F6-406E-94B1-2763DD46982C}" srcOrd="4" destOrd="0" presId="urn:microsoft.com/office/officeart/2008/layout/VerticalCurvedList"/>
    <dgm:cxn modelId="{93BDD613-9895-49B4-9538-942948D0DEFC}" type="presParOf" srcId="{7100F0E2-87F6-406E-94B1-2763DD46982C}" destId="{CA6DCDC9-FF4B-46DC-9BAF-7FC41066CF2D}" srcOrd="0" destOrd="0" presId="urn:microsoft.com/office/officeart/2008/layout/VerticalCurvedList"/>
    <dgm:cxn modelId="{52447403-21C5-4201-87BD-FE9970C9974B}" type="presParOf" srcId="{99BAE7CA-B5E0-44EA-9B85-C745CB5EEB24}" destId="{99D08BAF-CBD5-402A-9A4D-8D6ADB40F41B}" srcOrd="5" destOrd="0" presId="urn:microsoft.com/office/officeart/2008/layout/VerticalCurvedList"/>
    <dgm:cxn modelId="{70501276-4CB8-4976-ACD3-33EE24A549F2}" type="presParOf" srcId="{99BAE7CA-B5E0-44EA-9B85-C745CB5EEB24}" destId="{413FE384-A0F1-4CB1-89B2-B093B6C0E5A0}" srcOrd="6" destOrd="0" presId="urn:microsoft.com/office/officeart/2008/layout/VerticalCurvedList"/>
    <dgm:cxn modelId="{E1D20C9D-CA6D-4A43-BB9A-7D04233ADC78}" type="presParOf" srcId="{413FE384-A0F1-4CB1-89B2-B093B6C0E5A0}" destId="{C911F210-409A-B342-86A2-A13A6226A42E}" srcOrd="0" destOrd="0" presId="urn:microsoft.com/office/officeart/2008/layout/VerticalCurvedList"/>
    <dgm:cxn modelId="{8AAF5E9C-5FB7-459D-AF87-78F451ABF829}" type="presParOf" srcId="{99BAE7CA-B5E0-44EA-9B85-C745CB5EEB24}" destId="{31AAA042-0061-468F-8B2B-56FD5889DEF0}" srcOrd="7" destOrd="0" presId="urn:microsoft.com/office/officeart/2008/layout/VerticalCurvedList"/>
    <dgm:cxn modelId="{0A4B896C-546C-495E-8051-A81CF0E6808B}" type="presParOf" srcId="{99BAE7CA-B5E0-44EA-9B85-C745CB5EEB24}" destId="{F678D74D-C069-47AF-B88C-7316FBAE2973}" srcOrd="8" destOrd="0" presId="urn:microsoft.com/office/officeart/2008/layout/VerticalCurvedList"/>
    <dgm:cxn modelId="{1CCA8A12-D080-4663-B80D-CF3A7BA8B94F}" type="presParOf" srcId="{F678D74D-C069-47AF-B88C-7316FBAE2973}" destId="{832A9DC3-FBD6-4A17-8787-C764C7ED488D}" srcOrd="0" destOrd="0" presId="urn:microsoft.com/office/officeart/2008/layout/VerticalCurvedList"/>
    <dgm:cxn modelId="{A20BF753-4660-4120-9104-CB7C4750EE26}" type="presParOf" srcId="{99BAE7CA-B5E0-44EA-9B85-C745CB5EEB24}" destId="{27DEA510-F7FB-4A52-9A0E-2241CD8D2D86}" srcOrd="9" destOrd="0" presId="urn:microsoft.com/office/officeart/2008/layout/VerticalCurvedList"/>
    <dgm:cxn modelId="{1AA0D18F-C064-4FA4-8F1C-7290A6FAA84F}" type="presParOf" srcId="{99BAE7CA-B5E0-44EA-9B85-C745CB5EEB24}" destId="{5EA082FD-BE16-4C90-932D-531008C741E3}" srcOrd="10" destOrd="0" presId="urn:microsoft.com/office/officeart/2008/layout/VerticalCurvedList"/>
    <dgm:cxn modelId="{C7ACBA86-7DF1-4131-8E01-674E93B30834}" type="presParOf" srcId="{5EA082FD-BE16-4C90-932D-531008C741E3}" destId="{9A1AAB9C-FCEF-4ADC-B441-04E64358E246}" srcOrd="0" destOrd="0" presId="urn:microsoft.com/office/officeart/2008/layout/VerticalCurvedList"/>
    <dgm:cxn modelId="{7F4D8B53-1720-4949-8BDB-83CC97BC4770}" type="presParOf" srcId="{99BAE7CA-B5E0-44EA-9B85-C745CB5EEB24}" destId="{6336F98F-5DFF-48D0-8CBD-1F4432547ACA}" srcOrd="11" destOrd="0" presId="urn:microsoft.com/office/officeart/2008/layout/VerticalCurvedList"/>
    <dgm:cxn modelId="{019F53F8-D495-4F5A-8F96-4AADFDB2D90A}" type="presParOf" srcId="{99BAE7CA-B5E0-44EA-9B85-C745CB5EEB24}" destId="{E04B40C1-04AE-4B89-8C05-8DC555EF6664}" srcOrd="12" destOrd="0" presId="urn:microsoft.com/office/officeart/2008/layout/VerticalCurvedList"/>
    <dgm:cxn modelId="{8616E0A2-FF36-4046-910C-A77FE7034F08}" type="presParOf" srcId="{E04B40C1-04AE-4B89-8C05-8DC555EF6664}" destId="{642FF0BD-D05B-4F92-9973-F478C6425B16}" srcOrd="0" destOrd="0" presId="urn:microsoft.com/office/officeart/2008/layout/VerticalCurvedList"/>
    <dgm:cxn modelId="{E3F857BF-A665-49BC-808B-090F927D8FC0}" type="presParOf" srcId="{99BAE7CA-B5E0-44EA-9B85-C745CB5EEB24}" destId="{E4C876DF-0A27-422D-B5BB-E62536205B65}" srcOrd="13" destOrd="0" presId="urn:microsoft.com/office/officeart/2008/layout/VerticalCurvedList"/>
    <dgm:cxn modelId="{C23547A3-D2C9-4FF6-8C5D-A54692EE24F8}" type="presParOf" srcId="{99BAE7CA-B5E0-44EA-9B85-C745CB5EEB24}" destId="{F120868A-E345-43D9-9D5D-2C882B6ED075}" srcOrd="14" destOrd="0" presId="urn:microsoft.com/office/officeart/2008/layout/VerticalCurvedList"/>
    <dgm:cxn modelId="{CDF5BFF6-C5EF-425A-B393-419900A6762D}" type="presParOf" srcId="{F120868A-E345-43D9-9D5D-2C882B6ED075}" destId="{D881F16F-9FBE-4B6C-8C78-45233CFCE7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71E237-0C17-404A-AFF2-908712EF23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A185309-2CEA-4DDE-B630-3B7F76254813}">
      <dgm:prSet phldrT="[Текст]" custT="1"/>
      <dgm:spPr/>
      <dgm:t>
        <a:bodyPr/>
        <a:lstStyle/>
        <a:p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Заголовочная часть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6B74B-AD12-4FD4-8088-02F2F9C2A41C}" type="sib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25AE2-FABE-40BD-ACDC-8DA85E96F2D2}" type="par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243E9-0043-4AB9-A53B-D9AC9659BD90}">
      <dgm:prSet phldrT="[Текст]" custT="1"/>
      <dgm:spPr/>
      <dgm:t>
        <a:bodyPr/>
        <a:lstStyle/>
        <a:p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Оформляющая часть 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71EFC-2F4B-4104-B037-ED7E911357FB}" type="sib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67DC2-18EA-4F72-8E40-B257EBE656D8}" type="par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38B0-7783-452C-8F9A-2EFBA095E095}">
      <dgm:prSet phldrT="[Текст]" custT="1"/>
      <dgm:spPr/>
      <dgm:t>
        <a:bodyPr/>
        <a:lstStyle/>
        <a:p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разделы (</a:t>
          </a:r>
          <a:r>
            <a: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I)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59674-F49D-4713-9F1D-3947BF2496A0}" type="sib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4D858-EDF1-46FB-92B0-343DCEFB8F2F}" type="par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C4369-8FE4-6140-A14B-64CC669B75E3}">
      <dgm:prSet phldrT="[Текст]" custT="1"/>
      <dgm:spPr/>
      <dgm:t>
        <a:bodyPr/>
        <a:lstStyle/>
        <a:p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Содержательная часть: 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E94A7-0A81-4E43-9C61-6A5EB2D8AE11}" type="sibTrans" cxnId="{DDBDC19F-F3ED-9048-873C-30522A9C852D}">
      <dgm:prSet/>
      <dgm:spPr/>
      <dgm:t>
        <a:bodyPr/>
        <a:lstStyle/>
        <a:p>
          <a:endParaRPr lang="ru-RU"/>
        </a:p>
      </dgm:t>
    </dgm:pt>
    <dgm:pt modelId="{F8327A34-4122-8D4B-88DF-1480EA0E1912}" type="parTrans" cxnId="{DDBDC19F-F3ED-9048-873C-30522A9C852D}">
      <dgm:prSet/>
      <dgm:spPr/>
      <dgm:t>
        <a:bodyPr/>
        <a:lstStyle/>
        <a:p>
          <a:endParaRPr lang="ru-RU"/>
        </a:p>
      </dgm:t>
    </dgm:pt>
    <dgm:pt modelId="{5AC63A14-3DC5-4184-AAE0-B3BDE1652484}">
      <dgm:prSet phldrT="[Текст]" custT="1"/>
      <dgm:spPr/>
      <dgm:t>
        <a:bodyPr/>
        <a:lstStyle/>
        <a:p>
          <a:r>
            <a: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таблицы</a:t>
          </a:r>
          <a:endParaRPr lang="ru-RU" sz="3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F123-9B49-465F-8E1E-0321BEED6C2B}" type="sib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C2501-A389-482D-914A-36D64986D664}" type="par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415C5-0414-497C-B26A-2CF61B947AD9}" type="pres">
      <dgm:prSet presAssocID="{1971E237-0C17-404A-AFF2-908712EF23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BAE7CA-B5E0-44EA-9B85-C745CB5EEB24}" type="pres">
      <dgm:prSet presAssocID="{1971E237-0C17-404A-AFF2-908712EF2338}" presName="Name1" presStyleCnt="0"/>
      <dgm:spPr/>
    </dgm:pt>
    <dgm:pt modelId="{02AF2B6C-0A84-4290-ADD0-F49C82002F5D}" type="pres">
      <dgm:prSet presAssocID="{1971E237-0C17-404A-AFF2-908712EF2338}" presName="cycle" presStyleCnt="0"/>
      <dgm:spPr/>
    </dgm:pt>
    <dgm:pt modelId="{AC485F66-8185-4912-8A88-A5934C550B42}" type="pres">
      <dgm:prSet presAssocID="{1971E237-0C17-404A-AFF2-908712EF2338}" presName="srcNode" presStyleLbl="node1" presStyleIdx="0" presStyleCnt="5"/>
      <dgm:spPr/>
    </dgm:pt>
    <dgm:pt modelId="{4E32C993-F99D-4673-B3C0-22454A74F030}" type="pres">
      <dgm:prSet presAssocID="{1971E237-0C17-404A-AFF2-908712EF2338}" presName="conn" presStyleLbl="parChTrans1D2" presStyleIdx="0" presStyleCnt="1"/>
      <dgm:spPr/>
      <dgm:t>
        <a:bodyPr/>
        <a:lstStyle/>
        <a:p>
          <a:endParaRPr lang="ru-RU"/>
        </a:p>
      </dgm:t>
    </dgm:pt>
    <dgm:pt modelId="{D21F272B-60F4-4ED9-AF7A-F93B296F457D}" type="pres">
      <dgm:prSet presAssocID="{1971E237-0C17-404A-AFF2-908712EF2338}" presName="extraNode" presStyleLbl="node1" presStyleIdx="0" presStyleCnt="5"/>
      <dgm:spPr/>
    </dgm:pt>
    <dgm:pt modelId="{C258B04B-0B5B-48F8-A859-E9559F0C5C4C}" type="pres">
      <dgm:prSet presAssocID="{1971E237-0C17-404A-AFF2-908712EF2338}" presName="dstNode" presStyleLbl="node1" presStyleIdx="0" presStyleCnt="5"/>
      <dgm:spPr/>
    </dgm:pt>
    <dgm:pt modelId="{05F37ADD-409F-411C-91A8-2868FA5C0F0F}" type="pres">
      <dgm:prSet presAssocID="{AA185309-2CEA-4DDE-B630-3B7F7625481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72F7-5F43-47B3-960F-3E7EA9E694FD}" type="pres">
      <dgm:prSet presAssocID="{AA185309-2CEA-4DDE-B630-3B7F76254813}" presName="accent_1" presStyleCnt="0"/>
      <dgm:spPr/>
    </dgm:pt>
    <dgm:pt modelId="{9A7115D3-C5C8-451C-ADFF-2C6DB746967C}" type="pres">
      <dgm:prSet presAssocID="{AA185309-2CEA-4DDE-B630-3B7F76254813}" presName="accentRepeatNode" presStyleLbl="solidFgAcc1" presStyleIdx="0" presStyleCnt="5"/>
      <dgm:spPr/>
    </dgm:pt>
    <dgm:pt modelId="{8C5BEC69-D715-2541-8D55-29C89C8921F6}" type="pres">
      <dgm:prSet presAssocID="{74EC4369-8FE4-6140-A14B-64CC669B75E3}" presName="text_2" presStyleLbl="node1" presStyleIdx="1" presStyleCnt="5" custLinFactNeighborX="852" custLinFactNeighborY="5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CFD63-942B-7943-8392-AC6834DD8DCB}" type="pres">
      <dgm:prSet presAssocID="{74EC4369-8FE4-6140-A14B-64CC669B75E3}" presName="accent_2" presStyleCnt="0"/>
      <dgm:spPr/>
    </dgm:pt>
    <dgm:pt modelId="{C911F210-409A-B342-86A2-A13A6226A42E}" type="pres">
      <dgm:prSet presAssocID="{74EC4369-8FE4-6140-A14B-64CC669B75E3}" presName="accentRepeatNode" presStyleLbl="solidFgAcc1" presStyleIdx="1" presStyleCnt="5"/>
      <dgm:spPr/>
    </dgm:pt>
    <dgm:pt modelId="{0E908967-08B5-AE40-80F7-3EF7086AE697}" type="pres">
      <dgm:prSet presAssocID="{D3D738B0-7783-452C-8F9A-2EFBA095E09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C91D2-D120-974A-93EF-E40E103AD430}" type="pres">
      <dgm:prSet presAssocID="{D3D738B0-7783-452C-8F9A-2EFBA095E095}" presName="accent_3" presStyleCnt="0"/>
      <dgm:spPr/>
    </dgm:pt>
    <dgm:pt modelId="{832A9DC3-FBD6-4A17-8787-C764C7ED488D}" type="pres">
      <dgm:prSet presAssocID="{D3D738B0-7783-452C-8F9A-2EFBA095E095}" presName="accentRepeatNode" presStyleLbl="solidFgAcc1" presStyleIdx="2" presStyleCnt="5"/>
      <dgm:spPr/>
    </dgm:pt>
    <dgm:pt modelId="{73F95701-02AB-C046-B687-719EDEC84CB3}" type="pres">
      <dgm:prSet presAssocID="{5AC63A14-3DC5-4184-AAE0-B3BDE165248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B1BB5-9347-3A42-820B-342038CFEA61}" type="pres">
      <dgm:prSet presAssocID="{5AC63A14-3DC5-4184-AAE0-B3BDE1652484}" presName="accent_4" presStyleCnt="0"/>
      <dgm:spPr/>
    </dgm:pt>
    <dgm:pt modelId="{9A1AAB9C-FCEF-4ADC-B441-04E64358E246}" type="pres">
      <dgm:prSet presAssocID="{5AC63A14-3DC5-4184-AAE0-B3BDE1652484}" presName="accentRepeatNode" presStyleLbl="solidFgAcc1" presStyleIdx="3" presStyleCnt="5"/>
      <dgm:spPr/>
    </dgm:pt>
    <dgm:pt modelId="{32B862FD-7D63-EC46-83F2-7C8208F201E5}" type="pres">
      <dgm:prSet presAssocID="{F2D243E9-0043-4AB9-A53B-D9AC9659BD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16F4E-690C-5641-B2FC-96D67A443D95}" type="pres">
      <dgm:prSet presAssocID="{F2D243E9-0043-4AB9-A53B-D9AC9659BD90}" presName="accent_5" presStyleCnt="0"/>
      <dgm:spPr/>
    </dgm:pt>
    <dgm:pt modelId="{642FF0BD-D05B-4F92-9973-F478C6425B16}" type="pres">
      <dgm:prSet presAssocID="{F2D243E9-0043-4AB9-A53B-D9AC9659BD90}" presName="accentRepeatNode" presStyleLbl="solidFgAcc1" presStyleIdx="4" presStyleCnt="5"/>
      <dgm:spPr/>
    </dgm:pt>
  </dgm:ptLst>
  <dgm:cxnLst>
    <dgm:cxn modelId="{3C649F3A-6EE3-6D45-B9C2-7751928E9C5F}" type="presOf" srcId="{74EC4369-8FE4-6140-A14B-64CC669B75E3}" destId="{8C5BEC69-D715-2541-8D55-29C89C8921F6}" srcOrd="0" destOrd="0" presId="urn:microsoft.com/office/officeart/2008/layout/VerticalCurvedList"/>
    <dgm:cxn modelId="{DDBDC19F-F3ED-9048-873C-30522A9C852D}" srcId="{1971E237-0C17-404A-AFF2-908712EF2338}" destId="{74EC4369-8FE4-6140-A14B-64CC669B75E3}" srcOrd="1" destOrd="0" parTransId="{F8327A34-4122-8D4B-88DF-1480EA0E1912}" sibTransId="{C9EE94A7-0A81-4E43-9C61-6A5EB2D8AE11}"/>
    <dgm:cxn modelId="{EB620381-F45D-4878-A2BC-EEBDC33A8CA1}" srcId="{1971E237-0C17-404A-AFF2-908712EF2338}" destId="{AA185309-2CEA-4DDE-B630-3B7F76254813}" srcOrd="0" destOrd="0" parTransId="{11425AE2-FABE-40BD-ACDC-8DA85E96F2D2}" sibTransId="{5356B74B-AD12-4FD4-8088-02F2F9C2A41C}"/>
    <dgm:cxn modelId="{DAA74746-EEE2-4544-A154-0474FDF0C54F}" type="presOf" srcId="{D3D738B0-7783-452C-8F9A-2EFBA095E095}" destId="{0E908967-08B5-AE40-80F7-3EF7086AE697}" srcOrd="0" destOrd="0" presId="urn:microsoft.com/office/officeart/2008/layout/VerticalCurvedList"/>
    <dgm:cxn modelId="{E557EB7C-9C38-E844-980F-D985E14E242A}" type="presOf" srcId="{F2D243E9-0043-4AB9-A53B-D9AC9659BD90}" destId="{32B862FD-7D63-EC46-83F2-7C8208F201E5}" srcOrd="0" destOrd="0" presId="urn:microsoft.com/office/officeart/2008/layout/VerticalCurvedList"/>
    <dgm:cxn modelId="{95BB8E93-D583-42F9-BC5B-9D26789E6A7F}" srcId="{1971E237-0C17-404A-AFF2-908712EF2338}" destId="{D3D738B0-7783-452C-8F9A-2EFBA095E095}" srcOrd="2" destOrd="0" parTransId="{E734D858-EDF1-46FB-92B0-343DCEFB8F2F}" sibTransId="{55B59674-F49D-4713-9F1D-3947BF2496A0}"/>
    <dgm:cxn modelId="{C0502340-4105-4B40-9E73-B034E398B171}" type="presOf" srcId="{1971E237-0C17-404A-AFF2-908712EF2338}" destId="{89F415C5-0414-497C-B26A-2CF61B947AD9}" srcOrd="0" destOrd="0" presId="urn:microsoft.com/office/officeart/2008/layout/VerticalCurvedList"/>
    <dgm:cxn modelId="{4AF00913-13FF-2A49-B761-E8B93E0A3FBB}" type="presOf" srcId="{5356B74B-AD12-4FD4-8088-02F2F9C2A41C}" destId="{4E32C993-F99D-4673-B3C0-22454A74F030}" srcOrd="0" destOrd="0" presId="urn:microsoft.com/office/officeart/2008/layout/VerticalCurvedList"/>
    <dgm:cxn modelId="{16F084C2-23ED-4324-A63B-3E967F498D84}" srcId="{1971E237-0C17-404A-AFF2-908712EF2338}" destId="{F2D243E9-0043-4AB9-A53B-D9AC9659BD90}" srcOrd="4" destOrd="0" parTransId="{36C67DC2-18EA-4F72-8E40-B257EBE656D8}" sibTransId="{BE771EFC-2F4B-4104-B037-ED7E911357FB}"/>
    <dgm:cxn modelId="{3BFADA70-90C3-496E-A33E-29CE0B353155}" srcId="{1971E237-0C17-404A-AFF2-908712EF2338}" destId="{5AC63A14-3DC5-4184-AAE0-B3BDE1652484}" srcOrd="3" destOrd="0" parTransId="{2BFC2501-A389-482D-914A-36D64986D664}" sibTransId="{6F45F123-9B49-465F-8E1E-0321BEED6C2B}"/>
    <dgm:cxn modelId="{A0672319-06F7-495C-98C6-804AE84FE02C}" type="presOf" srcId="{AA185309-2CEA-4DDE-B630-3B7F76254813}" destId="{05F37ADD-409F-411C-91A8-2868FA5C0F0F}" srcOrd="0" destOrd="0" presId="urn:microsoft.com/office/officeart/2008/layout/VerticalCurvedList"/>
    <dgm:cxn modelId="{F4BE1DAC-A505-E248-8D5A-41DD40DB2E99}" type="presOf" srcId="{5AC63A14-3DC5-4184-AAE0-B3BDE1652484}" destId="{73F95701-02AB-C046-B687-719EDEC84CB3}" srcOrd="0" destOrd="0" presId="urn:microsoft.com/office/officeart/2008/layout/VerticalCurvedList"/>
    <dgm:cxn modelId="{E551826D-C59C-42D9-83C9-89CB6EA181C9}" type="presParOf" srcId="{89F415C5-0414-497C-B26A-2CF61B947AD9}" destId="{99BAE7CA-B5E0-44EA-9B85-C745CB5EEB24}" srcOrd="0" destOrd="0" presId="urn:microsoft.com/office/officeart/2008/layout/VerticalCurvedList"/>
    <dgm:cxn modelId="{7AB2E979-44CE-4B93-9F2A-0919A6E37E24}" type="presParOf" srcId="{99BAE7CA-B5E0-44EA-9B85-C745CB5EEB24}" destId="{02AF2B6C-0A84-4290-ADD0-F49C82002F5D}" srcOrd="0" destOrd="0" presId="urn:microsoft.com/office/officeart/2008/layout/VerticalCurvedList"/>
    <dgm:cxn modelId="{848101BE-EA4B-47E9-A17E-581902FE8322}" type="presParOf" srcId="{02AF2B6C-0A84-4290-ADD0-F49C82002F5D}" destId="{AC485F66-8185-4912-8A88-A5934C550B42}" srcOrd="0" destOrd="0" presId="urn:microsoft.com/office/officeart/2008/layout/VerticalCurvedList"/>
    <dgm:cxn modelId="{C9A0C000-E7E7-4333-A691-2D813267D390}" type="presParOf" srcId="{02AF2B6C-0A84-4290-ADD0-F49C82002F5D}" destId="{4E32C993-F99D-4673-B3C0-22454A74F030}" srcOrd="1" destOrd="0" presId="urn:microsoft.com/office/officeart/2008/layout/VerticalCurvedList"/>
    <dgm:cxn modelId="{CB6D3ADD-9D46-4EB3-8BA0-4FFFAE7C6322}" type="presParOf" srcId="{02AF2B6C-0A84-4290-ADD0-F49C82002F5D}" destId="{D21F272B-60F4-4ED9-AF7A-F93B296F457D}" srcOrd="2" destOrd="0" presId="urn:microsoft.com/office/officeart/2008/layout/VerticalCurvedList"/>
    <dgm:cxn modelId="{FFA50783-6AAC-45DA-9DC6-0D2A6F890E31}" type="presParOf" srcId="{02AF2B6C-0A84-4290-ADD0-F49C82002F5D}" destId="{C258B04B-0B5B-48F8-A859-E9559F0C5C4C}" srcOrd="3" destOrd="0" presId="urn:microsoft.com/office/officeart/2008/layout/VerticalCurvedList"/>
    <dgm:cxn modelId="{B568584E-E3A6-40D5-BB46-4FE6565E2997}" type="presParOf" srcId="{99BAE7CA-B5E0-44EA-9B85-C745CB5EEB24}" destId="{05F37ADD-409F-411C-91A8-2868FA5C0F0F}" srcOrd="1" destOrd="0" presId="urn:microsoft.com/office/officeart/2008/layout/VerticalCurvedList"/>
    <dgm:cxn modelId="{41A425A8-E416-44FF-B3C9-0938F0C5FD10}" type="presParOf" srcId="{99BAE7CA-B5E0-44EA-9B85-C745CB5EEB24}" destId="{B0B272F7-5F43-47B3-960F-3E7EA9E694FD}" srcOrd="2" destOrd="0" presId="urn:microsoft.com/office/officeart/2008/layout/VerticalCurvedList"/>
    <dgm:cxn modelId="{FA853ED5-47C9-48A7-AE34-ADDAAA84D8D4}" type="presParOf" srcId="{B0B272F7-5F43-47B3-960F-3E7EA9E694FD}" destId="{9A7115D3-C5C8-451C-ADFF-2C6DB746967C}" srcOrd="0" destOrd="0" presId="urn:microsoft.com/office/officeart/2008/layout/VerticalCurvedList"/>
    <dgm:cxn modelId="{C94DAFEE-A36A-FC4C-82DB-0FFE360D12CF}" type="presParOf" srcId="{99BAE7CA-B5E0-44EA-9B85-C745CB5EEB24}" destId="{8C5BEC69-D715-2541-8D55-29C89C8921F6}" srcOrd="3" destOrd="0" presId="urn:microsoft.com/office/officeart/2008/layout/VerticalCurvedList"/>
    <dgm:cxn modelId="{7170E6DE-28E2-EE43-ACAD-6DE8CF930BBC}" type="presParOf" srcId="{99BAE7CA-B5E0-44EA-9B85-C745CB5EEB24}" destId="{6B6CFD63-942B-7943-8392-AC6834DD8DCB}" srcOrd="4" destOrd="0" presId="urn:microsoft.com/office/officeart/2008/layout/VerticalCurvedList"/>
    <dgm:cxn modelId="{DB0038A6-358E-EB4B-A932-E8DAB9532185}" type="presParOf" srcId="{6B6CFD63-942B-7943-8392-AC6834DD8DCB}" destId="{C911F210-409A-B342-86A2-A13A6226A42E}" srcOrd="0" destOrd="0" presId="urn:microsoft.com/office/officeart/2008/layout/VerticalCurvedList"/>
    <dgm:cxn modelId="{4AB628B4-17A3-2F48-9589-386D106CE160}" type="presParOf" srcId="{99BAE7CA-B5E0-44EA-9B85-C745CB5EEB24}" destId="{0E908967-08B5-AE40-80F7-3EF7086AE697}" srcOrd="5" destOrd="0" presId="urn:microsoft.com/office/officeart/2008/layout/VerticalCurvedList"/>
    <dgm:cxn modelId="{457D2E1B-BE27-C045-89EF-093B2D296F37}" type="presParOf" srcId="{99BAE7CA-B5E0-44EA-9B85-C745CB5EEB24}" destId="{AD6C91D2-D120-974A-93EF-E40E103AD430}" srcOrd="6" destOrd="0" presId="urn:microsoft.com/office/officeart/2008/layout/VerticalCurvedList"/>
    <dgm:cxn modelId="{1750D2E6-A5D7-0744-83B2-69436B368C12}" type="presParOf" srcId="{AD6C91D2-D120-974A-93EF-E40E103AD430}" destId="{832A9DC3-FBD6-4A17-8787-C764C7ED488D}" srcOrd="0" destOrd="0" presId="urn:microsoft.com/office/officeart/2008/layout/VerticalCurvedList"/>
    <dgm:cxn modelId="{1346C740-B44D-BA49-9F71-56A0227F3BAE}" type="presParOf" srcId="{99BAE7CA-B5E0-44EA-9B85-C745CB5EEB24}" destId="{73F95701-02AB-C046-B687-719EDEC84CB3}" srcOrd="7" destOrd="0" presId="urn:microsoft.com/office/officeart/2008/layout/VerticalCurvedList"/>
    <dgm:cxn modelId="{9CC91936-CD28-7D41-A568-F9B7F305C6F7}" type="presParOf" srcId="{99BAE7CA-B5E0-44EA-9B85-C745CB5EEB24}" destId="{2C4B1BB5-9347-3A42-820B-342038CFEA61}" srcOrd="8" destOrd="0" presId="urn:microsoft.com/office/officeart/2008/layout/VerticalCurvedList"/>
    <dgm:cxn modelId="{ABDBB6E7-A281-9746-AEBB-F8A14B584895}" type="presParOf" srcId="{2C4B1BB5-9347-3A42-820B-342038CFEA61}" destId="{9A1AAB9C-FCEF-4ADC-B441-04E64358E246}" srcOrd="0" destOrd="0" presId="urn:microsoft.com/office/officeart/2008/layout/VerticalCurvedList"/>
    <dgm:cxn modelId="{9E0D75AB-DAB6-9A44-98BD-C13C23C24C83}" type="presParOf" srcId="{99BAE7CA-B5E0-44EA-9B85-C745CB5EEB24}" destId="{32B862FD-7D63-EC46-83F2-7C8208F201E5}" srcOrd="9" destOrd="0" presId="urn:microsoft.com/office/officeart/2008/layout/VerticalCurvedList"/>
    <dgm:cxn modelId="{16D1E2B6-5E7A-A54F-8469-0B2E8FD91204}" type="presParOf" srcId="{99BAE7CA-B5E0-44EA-9B85-C745CB5EEB24}" destId="{05216F4E-690C-5641-B2FC-96D67A443D95}" srcOrd="10" destOrd="0" presId="urn:microsoft.com/office/officeart/2008/layout/VerticalCurvedList"/>
    <dgm:cxn modelId="{1FF4F486-5E49-DB4C-8277-382E9A800DD1}" type="presParOf" srcId="{05216F4E-690C-5641-B2FC-96D67A443D95}" destId="{642FF0BD-D05B-4F92-9973-F478C6425B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71E237-0C17-404A-AFF2-908712EF23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A185309-2CEA-4DDE-B630-3B7F76254813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документа (номер) ОКУД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6B74B-AD12-4FD4-8088-02F2F9C2A41C}" type="sib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25AE2-FABE-40BD-ACDC-8DA85E96F2D2}" type="par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38B0-7783-452C-8F9A-2EFBA095E095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Обособленное (иной), ведущий учет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59674-F49D-4713-9F1D-3947BF2496A0}" type="sib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4D858-EDF1-46FB-92B0-343DCEFB8F2F}" type="par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63A14-3DC5-4184-AAE0-B3BDE1652484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Структурное, оформившее документ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F123-9B49-465F-8E1E-0321BEED6C2B}" type="sib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C2501-A389-482D-914A-36D64986D664}" type="par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9B6C8-99AD-4D5F-B023-5D1664D85C8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Дату ФОРМИРОВАНИЯ  ДД.ММ.ГГГГ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5A382-5F05-4CE1-BDD7-C0A99BF22923}" type="parTrans" cxnId="{E7ABDD86-0697-43DE-AA52-43B10AACD82F}">
      <dgm:prSet/>
      <dgm:spPr/>
      <dgm:t>
        <a:bodyPr/>
        <a:lstStyle/>
        <a:p>
          <a:endParaRPr lang="ru-RU"/>
        </a:p>
      </dgm:t>
    </dgm:pt>
    <dgm:pt modelId="{58CF0F50-4B93-40ED-A7ED-ED4042B70E1E}" type="sibTrans" cxnId="{E7ABDD86-0697-43DE-AA52-43B10AACD82F}">
      <dgm:prSet/>
      <dgm:spPr/>
      <dgm:t>
        <a:bodyPr/>
        <a:lstStyle/>
        <a:p>
          <a:endParaRPr lang="ru-RU"/>
        </a:p>
      </dgm:t>
    </dgm:pt>
    <dgm:pt modelId="{0F5007AC-FBED-4DF1-806C-9E7CBCF481D4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Наименования бюджета  и код ОКТМО бюджета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101EB-7C8E-4CCB-B46A-9A4D152356F2}" type="parTrans" cxnId="{2EE1BB79-3785-4024-B538-7B0A009A0B9B}">
      <dgm:prSet/>
      <dgm:spPr/>
    </dgm:pt>
    <dgm:pt modelId="{578ACD2A-360D-4019-AD82-7AB26608E0CE}" type="sibTrans" cxnId="{2EE1BB79-3785-4024-B538-7B0A009A0B9B}">
      <dgm:prSet/>
      <dgm:spPr/>
    </dgm:pt>
    <dgm:pt modelId="{F2D243E9-0043-4AB9-A53B-D9AC9659BD90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ГРБС</a:t>
          </a:r>
          <a:r>
            <a:rPr lang="ru-RU" sz="25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(УЧРЕДИТЕЛЬ (ГЗ) и код Главы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71EFC-2F4B-4104-B037-ED7E911357FB}" type="sib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67DC2-18EA-4F72-8E40-B257EBE656D8}" type="par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8C438-B3BD-4BAD-8985-48BA3897377B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Учреждения (Субъекта учета)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FE5E5-CD80-4492-A24F-5B3696240622}" type="parTrans" cxnId="{170EA205-B905-4A4B-AFE4-65A37CABB4ED}">
      <dgm:prSet/>
      <dgm:spPr/>
    </dgm:pt>
    <dgm:pt modelId="{90B178EA-6726-4BB9-8AD0-CAB2901317E0}" type="sibTrans" cxnId="{170EA205-B905-4A4B-AFE4-65A37CABB4ED}">
      <dgm:prSet/>
      <dgm:spPr/>
    </dgm:pt>
    <dgm:pt modelId="{89F415C5-0414-497C-B26A-2CF61B947AD9}" type="pres">
      <dgm:prSet presAssocID="{1971E237-0C17-404A-AFF2-908712EF23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BAE7CA-B5E0-44EA-9B85-C745CB5EEB24}" type="pres">
      <dgm:prSet presAssocID="{1971E237-0C17-404A-AFF2-908712EF2338}" presName="Name1" presStyleCnt="0"/>
      <dgm:spPr/>
    </dgm:pt>
    <dgm:pt modelId="{02AF2B6C-0A84-4290-ADD0-F49C82002F5D}" type="pres">
      <dgm:prSet presAssocID="{1971E237-0C17-404A-AFF2-908712EF2338}" presName="cycle" presStyleCnt="0"/>
      <dgm:spPr/>
    </dgm:pt>
    <dgm:pt modelId="{AC485F66-8185-4912-8A88-A5934C550B42}" type="pres">
      <dgm:prSet presAssocID="{1971E237-0C17-404A-AFF2-908712EF2338}" presName="srcNode" presStyleLbl="node1" presStyleIdx="0" presStyleCnt="7"/>
      <dgm:spPr/>
    </dgm:pt>
    <dgm:pt modelId="{4E32C993-F99D-4673-B3C0-22454A74F030}" type="pres">
      <dgm:prSet presAssocID="{1971E237-0C17-404A-AFF2-908712EF2338}" presName="conn" presStyleLbl="parChTrans1D2" presStyleIdx="0" presStyleCnt="1"/>
      <dgm:spPr/>
      <dgm:t>
        <a:bodyPr/>
        <a:lstStyle/>
        <a:p>
          <a:endParaRPr lang="ru-RU"/>
        </a:p>
      </dgm:t>
    </dgm:pt>
    <dgm:pt modelId="{D21F272B-60F4-4ED9-AF7A-F93B296F457D}" type="pres">
      <dgm:prSet presAssocID="{1971E237-0C17-404A-AFF2-908712EF2338}" presName="extraNode" presStyleLbl="node1" presStyleIdx="0" presStyleCnt="7"/>
      <dgm:spPr/>
    </dgm:pt>
    <dgm:pt modelId="{C258B04B-0B5B-48F8-A859-E9559F0C5C4C}" type="pres">
      <dgm:prSet presAssocID="{1971E237-0C17-404A-AFF2-908712EF2338}" presName="dstNode" presStyleLbl="node1" presStyleIdx="0" presStyleCnt="7"/>
      <dgm:spPr/>
    </dgm:pt>
    <dgm:pt modelId="{05F37ADD-409F-411C-91A8-2868FA5C0F0F}" type="pres">
      <dgm:prSet presAssocID="{AA185309-2CEA-4DDE-B630-3B7F762548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72F7-5F43-47B3-960F-3E7EA9E694FD}" type="pres">
      <dgm:prSet presAssocID="{AA185309-2CEA-4DDE-B630-3B7F76254813}" presName="accent_1" presStyleCnt="0"/>
      <dgm:spPr/>
    </dgm:pt>
    <dgm:pt modelId="{9A7115D3-C5C8-451C-ADFF-2C6DB746967C}" type="pres">
      <dgm:prSet presAssocID="{AA185309-2CEA-4DDE-B630-3B7F76254813}" presName="accentRepeatNode" presStyleLbl="solidFgAcc1" presStyleIdx="0" presStyleCnt="7"/>
      <dgm:spPr/>
    </dgm:pt>
    <dgm:pt modelId="{2649118A-C4CC-4E5F-9797-FDA3317C5F36}" type="pres">
      <dgm:prSet presAssocID="{8E79B6C8-99AD-4D5F-B023-5D1664D85C89}" presName="text_2" presStyleLbl="node1" presStyleIdx="1" presStyleCnt="7" custLinFactNeighborX="843" custLinFactNeighborY="6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BDE5A-04F7-4F98-8E0B-6D5C375F97C3}" type="pres">
      <dgm:prSet presAssocID="{8E79B6C8-99AD-4D5F-B023-5D1664D85C89}" presName="accent_2" presStyleCnt="0"/>
      <dgm:spPr/>
    </dgm:pt>
    <dgm:pt modelId="{107664CC-F98C-47D5-AB3D-137968EB7138}" type="pres">
      <dgm:prSet presAssocID="{8E79B6C8-99AD-4D5F-B023-5D1664D85C89}" presName="accentRepeatNode" presStyleLbl="solidFgAcc1" presStyleIdx="1" presStyleCnt="7"/>
      <dgm:spPr/>
    </dgm:pt>
    <dgm:pt modelId="{7DF38C92-04B2-4F46-90D9-A85BCA1E6C2C}" type="pres">
      <dgm:prSet presAssocID="{6E08C438-B3BD-4BAD-8985-48BA389737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168BD-FB04-4196-9579-C570B312016D}" type="pres">
      <dgm:prSet presAssocID="{6E08C438-B3BD-4BAD-8985-48BA3897377B}" presName="accent_3" presStyleCnt="0"/>
      <dgm:spPr/>
    </dgm:pt>
    <dgm:pt modelId="{0472974E-D908-4379-AE67-6D19EDBEA1AF}" type="pres">
      <dgm:prSet presAssocID="{6E08C438-B3BD-4BAD-8985-48BA3897377B}" presName="accentRepeatNode" presStyleLbl="solidFgAcc1" presStyleIdx="2" presStyleCnt="7"/>
      <dgm:spPr/>
    </dgm:pt>
    <dgm:pt modelId="{6B16E00E-EF82-43A6-9DAB-BC287C31A8F9}" type="pres">
      <dgm:prSet presAssocID="{D3D738B0-7783-452C-8F9A-2EFBA095E0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8C114-E630-4FCA-AF5F-BA73A90FF2CF}" type="pres">
      <dgm:prSet presAssocID="{D3D738B0-7783-452C-8F9A-2EFBA095E095}" presName="accent_4" presStyleCnt="0"/>
      <dgm:spPr/>
    </dgm:pt>
    <dgm:pt modelId="{832A9DC3-FBD6-4A17-8787-C764C7ED488D}" type="pres">
      <dgm:prSet presAssocID="{D3D738B0-7783-452C-8F9A-2EFBA095E095}" presName="accentRepeatNode" presStyleLbl="solidFgAcc1" presStyleIdx="3" presStyleCnt="7"/>
      <dgm:spPr/>
    </dgm:pt>
    <dgm:pt modelId="{AB14256E-E4E1-45EE-B855-F2A735B68F34}" type="pres">
      <dgm:prSet presAssocID="{5AC63A14-3DC5-4184-AAE0-B3BDE165248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7C5E-0882-41A6-823D-805F55A34287}" type="pres">
      <dgm:prSet presAssocID="{5AC63A14-3DC5-4184-AAE0-B3BDE1652484}" presName="accent_5" presStyleCnt="0"/>
      <dgm:spPr/>
    </dgm:pt>
    <dgm:pt modelId="{9A1AAB9C-FCEF-4ADC-B441-04E64358E246}" type="pres">
      <dgm:prSet presAssocID="{5AC63A14-3DC5-4184-AAE0-B3BDE1652484}" presName="accentRepeatNode" presStyleLbl="solidFgAcc1" presStyleIdx="4" presStyleCnt="7"/>
      <dgm:spPr/>
    </dgm:pt>
    <dgm:pt modelId="{EF591F8E-EC5E-49C7-A0AB-A170DCC303BC}" type="pres">
      <dgm:prSet presAssocID="{F2D243E9-0043-4AB9-A53B-D9AC9659BD9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AF73A-EA31-441A-A333-EDBD91F87D47}" type="pres">
      <dgm:prSet presAssocID="{F2D243E9-0043-4AB9-A53B-D9AC9659BD90}" presName="accent_6" presStyleCnt="0"/>
      <dgm:spPr/>
    </dgm:pt>
    <dgm:pt modelId="{642FF0BD-D05B-4F92-9973-F478C6425B16}" type="pres">
      <dgm:prSet presAssocID="{F2D243E9-0043-4AB9-A53B-D9AC9659BD90}" presName="accentRepeatNode" presStyleLbl="solidFgAcc1" presStyleIdx="5" presStyleCnt="7"/>
      <dgm:spPr/>
    </dgm:pt>
    <dgm:pt modelId="{BBB55F75-FD1C-451F-A2D2-1577527197E8}" type="pres">
      <dgm:prSet presAssocID="{0F5007AC-FBED-4DF1-806C-9E7CBCF481D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806F2-A1D1-4393-863B-0F8D6C7C6364}" type="pres">
      <dgm:prSet presAssocID="{0F5007AC-FBED-4DF1-806C-9E7CBCF481D4}" presName="accent_7" presStyleCnt="0"/>
      <dgm:spPr/>
    </dgm:pt>
    <dgm:pt modelId="{2210C6C7-E6D2-465F-9F62-84A19F7F75CD}" type="pres">
      <dgm:prSet presAssocID="{0F5007AC-FBED-4DF1-806C-9E7CBCF481D4}" presName="accentRepeatNode" presStyleLbl="solidFgAcc1" presStyleIdx="6" presStyleCnt="7"/>
      <dgm:spPr/>
    </dgm:pt>
  </dgm:ptLst>
  <dgm:cxnLst>
    <dgm:cxn modelId="{2EE1BB79-3785-4024-B538-7B0A009A0B9B}" srcId="{1971E237-0C17-404A-AFF2-908712EF2338}" destId="{0F5007AC-FBED-4DF1-806C-9E7CBCF481D4}" srcOrd="6" destOrd="0" parTransId="{6DC101EB-7C8E-4CCB-B46A-9A4D152356F2}" sibTransId="{578ACD2A-360D-4019-AD82-7AB26608E0CE}"/>
    <dgm:cxn modelId="{006C2C43-869A-4387-812A-B869AA2BE702}" type="presOf" srcId="{D3D738B0-7783-452C-8F9A-2EFBA095E095}" destId="{6B16E00E-EF82-43A6-9DAB-BC287C31A8F9}" srcOrd="0" destOrd="0" presId="urn:microsoft.com/office/officeart/2008/layout/VerticalCurvedList"/>
    <dgm:cxn modelId="{160B282E-0137-4F48-9893-31A087C7A8E2}" type="presOf" srcId="{5AC63A14-3DC5-4184-AAE0-B3BDE1652484}" destId="{AB14256E-E4E1-45EE-B855-F2A735B68F34}" srcOrd="0" destOrd="0" presId="urn:microsoft.com/office/officeart/2008/layout/VerticalCurvedList"/>
    <dgm:cxn modelId="{4AF00913-13FF-2A49-B761-E8B93E0A3FBB}" type="presOf" srcId="{5356B74B-AD12-4FD4-8088-02F2F9C2A41C}" destId="{4E32C993-F99D-4673-B3C0-22454A74F030}" srcOrd="0" destOrd="0" presId="urn:microsoft.com/office/officeart/2008/layout/VerticalCurvedList"/>
    <dgm:cxn modelId="{C0502340-4105-4B40-9E73-B034E398B171}" type="presOf" srcId="{1971E237-0C17-404A-AFF2-908712EF2338}" destId="{89F415C5-0414-497C-B26A-2CF61B947AD9}" srcOrd="0" destOrd="0" presId="urn:microsoft.com/office/officeart/2008/layout/VerticalCurvedList"/>
    <dgm:cxn modelId="{14A8F9DD-7D38-4670-902A-4D8A82E7A119}" type="presOf" srcId="{6E08C438-B3BD-4BAD-8985-48BA3897377B}" destId="{7DF38C92-04B2-4F46-90D9-A85BCA1E6C2C}" srcOrd="0" destOrd="0" presId="urn:microsoft.com/office/officeart/2008/layout/VerticalCurvedList"/>
    <dgm:cxn modelId="{3BFADA70-90C3-496E-A33E-29CE0B353155}" srcId="{1971E237-0C17-404A-AFF2-908712EF2338}" destId="{5AC63A14-3DC5-4184-AAE0-B3BDE1652484}" srcOrd="4" destOrd="0" parTransId="{2BFC2501-A389-482D-914A-36D64986D664}" sibTransId="{6F45F123-9B49-465F-8E1E-0321BEED6C2B}"/>
    <dgm:cxn modelId="{170EA205-B905-4A4B-AFE4-65A37CABB4ED}" srcId="{1971E237-0C17-404A-AFF2-908712EF2338}" destId="{6E08C438-B3BD-4BAD-8985-48BA3897377B}" srcOrd="2" destOrd="0" parTransId="{8F3FE5E5-CD80-4492-A24F-5B3696240622}" sibTransId="{90B178EA-6726-4BB9-8AD0-CAB2901317E0}"/>
    <dgm:cxn modelId="{A0672319-06F7-495C-98C6-804AE84FE02C}" type="presOf" srcId="{AA185309-2CEA-4DDE-B630-3B7F76254813}" destId="{05F37ADD-409F-411C-91A8-2868FA5C0F0F}" srcOrd="0" destOrd="0" presId="urn:microsoft.com/office/officeart/2008/layout/VerticalCurvedList"/>
    <dgm:cxn modelId="{E7ABDD86-0697-43DE-AA52-43B10AACD82F}" srcId="{1971E237-0C17-404A-AFF2-908712EF2338}" destId="{8E79B6C8-99AD-4D5F-B023-5D1664D85C89}" srcOrd="1" destOrd="0" parTransId="{D6B5A382-5F05-4CE1-BDD7-C0A99BF22923}" sibTransId="{58CF0F50-4B93-40ED-A7ED-ED4042B70E1E}"/>
    <dgm:cxn modelId="{DA997514-9C4C-4337-B77C-E9BAD7EF5806}" type="presOf" srcId="{8E79B6C8-99AD-4D5F-B023-5D1664D85C89}" destId="{2649118A-C4CC-4E5F-9797-FDA3317C5F36}" srcOrd="0" destOrd="0" presId="urn:microsoft.com/office/officeart/2008/layout/VerticalCurvedList"/>
    <dgm:cxn modelId="{95BB8E93-D583-42F9-BC5B-9D26789E6A7F}" srcId="{1971E237-0C17-404A-AFF2-908712EF2338}" destId="{D3D738B0-7783-452C-8F9A-2EFBA095E095}" srcOrd="3" destOrd="0" parTransId="{E734D858-EDF1-46FB-92B0-343DCEFB8F2F}" sibTransId="{55B59674-F49D-4713-9F1D-3947BF2496A0}"/>
    <dgm:cxn modelId="{B7A6616A-8CA2-43A9-A728-E68FE4F921AB}" type="presOf" srcId="{0F5007AC-FBED-4DF1-806C-9E7CBCF481D4}" destId="{BBB55F75-FD1C-451F-A2D2-1577527197E8}" srcOrd="0" destOrd="0" presId="urn:microsoft.com/office/officeart/2008/layout/VerticalCurvedList"/>
    <dgm:cxn modelId="{EB620381-F45D-4878-A2BC-EEBDC33A8CA1}" srcId="{1971E237-0C17-404A-AFF2-908712EF2338}" destId="{AA185309-2CEA-4DDE-B630-3B7F76254813}" srcOrd="0" destOrd="0" parTransId="{11425AE2-FABE-40BD-ACDC-8DA85E96F2D2}" sibTransId="{5356B74B-AD12-4FD4-8088-02F2F9C2A41C}"/>
    <dgm:cxn modelId="{16F084C2-23ED-4324-A63B-3E967F498D84}" srcId="{1971E237-0C17-404A-AFF2-908712EF2338}" destId="{F2D243E9-0043-4AB9-A53B-D9AC9659BD90}" srcOrd="5" destOrd="0" parTransId="{36C67DC2-18EA-4F72-8E40-B257EBE656D8}" sibTransId="{BE771EFC-2F4B-4104-B037-ED7E911357FB}"/>
    <dgm:cxn modelId="{33E0477A-DF7C-4976-8F0E-A4C55B49AE99}" type="presOf" srcId="{F2D243E9-0043-4AB9-A53B-D9AC9659BD90}" destId="{EF591F8E-EC5E-49C7-A0AB-A170DCC303BC}" srcOrd="0" destOrd="0" presId="urn:microsoft.com/office/officeart/2008/layout/VerticalCurvedList"/>
    <dgm:cxn modelId="{E551826D-C59C-42D9-83C9-89CB6EA181C9}" type="presParOf" srcId="{89F415C5-0414-497C-B26A-2CF61B947AD9}" destId="{99BAE7CA-B5E0-44EA-9B85-C745CB5EEB24}" srcOrd="0" destOrd="0" presId="urn:microsoft.com/office/officeart/2008/layout/VerticalCurvedList"/>
    <dgm:cxn modelId="{7AB2E979-44CE-4B93-9F2A-0919A6E37E24}" type="presParOf" srcId="{99BAE7CA-B5E0-44EA-9B85-C745CB5EEB24}" destId="{02AF2B6C-0A84-4290-ADD0-F49C82002F5D}" srcOrd="0" destOrd="0" presId="urn:microsoft.com/office/officeart/2008/layout/VerticalCurvedList"/>
    <dgm:cxn modelId="{848101BE-EA4B-47E9-A17E-581902FE8322}" type="presParOf" srcId="{02AF2B6C-0A84-4290-ADD0-F49C82002F5D}" destId="{AC485F66-8185-4912-8A88-A5934C550B42}" srcOrd="0" destOrd="0" presId="urn:microsoft.com/office/officeart/2008/layout/VerticalCurvedList"/>
    <dgm:cxn modelId="{C9A0C000-E7E7-4333-A691-2D813267D390}" type="presParOf" srcId="{02AF2B6C-0A84-4290-ADD0-F49C82002F5D}" destId="{4E32C993-F99D-4673-B3C0-22454A74F030}" srcOrd="1" destOrd="0" presId="urn:microsoft.com/office/officeart/2008/layout/VerticalCurvedList"/>
    <dgm:cxn modelId="{CB6D3ADD-9D46-4EB3-8BA0-4FFFAE7C6322}" type="presParOf" srcId="{02AF2B6C-0A84-4290-ADD0-F49C82002F5D}" destId="{D21F272B-60F4-4ED9-AF7A-F93B296F457D}" srcOrd="2" destOrd="0" presId="urn:microsoft.com/office/officeart/2008/layout/VerticalCurvedList"/>
    <dgm:cxn modelId="{FFA50783-6AAC-45DA-9DC6-0D2A6F890E31}" type="presParOf" srcId="{02AF2B6C-0A84-4290-ADD0-F49C82002F5D}" destId="{C258B04B-0B5B-48F8-A859-E9559F0C5C4C}" srcOrd="3" destOrd="0" presId="urn:microsoft.com/office/officeart/2008/layout/VerticalCurvedList"/>
    <dgm:cxn modelId="{B568584E-E3A6-40D5-BB46-4FE6565E2997}" type="presParOf" srcId="{99BAE7CA-B5E0-44EA-9B85-C745CB5EEB24}" destId="{05F37ADD-409F-411C-91A8-2868FA5C0F0F}" srcOrd="1" destOrd="0" presId="urn:microsoft.com/office/officeart/2008/layout/VerticalCurvedList"/>
    <dgm:cxn modelId="{41A425A8-E416-44FF-B3C9-0938F0C5FD10}" type="presParOf" srcId="{99BAE7CA-B5E0-44EA-9B85-C745CB5EEB24}" destId="{B0B272F7-5F43-47B3-960F-3E7EA9E694FD}" srcOrd="2" destOrd="0" presId="urn:microsoft.com/office/officeart/2008/layout/VerticalCurvedList"/>
    <dgm:cxn modelId="{FA853ED5-47C9-48A7-AE34-ADDAAA84D8D4}" type="presParOf" srcId="{B0B272F7-5F43-47B3-960F-3E7EA9E694FD}" destId="{9A7115D3-C5C8-451C-ADFF-2C6DB746967C}" srcOrd="0" destOrd="0" presId="urn:microsoft.com/office/officeart/2008/layout/VerticalCurvedList"/>
    <dgm:cxn modelId="{C2F4D544-0663-4AB8-9D95-A885E8C39556}" type="presParOf" srcId="{99BAE7CA-B5E0-44EA-9B85-C745CB5EEB24}" destId="{2649118A-C4CC-4E5F-9797-FDA3317C5F36}" srcOrd="3" destOrd="0" presId="urn:microsoft.com/office/officeart/2008/layout/VerticalCurvedList"/>
    <dgm:cxn modelId="{1D66E88D-42F1-4E57-9D66-179454B17216}" type="presParOf" srcId="{99BAE7CA-B5E0-44EA-9B85-C745CB5EEB24}" destId="{6AFBDE5A-04F7-4F98-8E0B-6D5C375F97C3}" srcOrd="4" destOrd="0" presId="urn:microsoft.com/office/officeart/2008/layout/VerticalCurvedList"/>
    <dgm:cxn modelId="{957100B4-B204-4623-A4F3-0FEAB7088B69}" type="presParOf" srcId="{6AFBDE5A-04F7-4F98-8E0B-6D5C375F97C3}" destId="{107664CC-F98C-47D5-AB3D-137968EB7138}" srcOrd="0" destOrd="0" presId="urn:microsoft.com/office/officeart/2008/layout/VerticalCurvedList"/>
    <dgm:cxn modelId="{74AA58C1-FE14-4E5A-9600-6AF090DA14D6}" type="presParOf" srcId="{99BAE7CA-B5E0-44EA-9B85-C745CB5EEB24}" destId="{7DF38C92-04B2-4F46-90D9-A85BCA1E6C2C}" srcOrd="5" destOrd="0" presId="urn:microsoft.com/office/officeart/2008/layout/VerticalCurvedList"/>
    <dgm:cxn modelId="{DFFFCDD2-F076-4A77-9947-2E590AF6A2C4}" type="presParOf" srcId="{99BAE7CA-B5E0-44EA-9B85-C745CB5EEB24}" destId="{096168BD-FB04-4196-9579-C570B312016D}" srcOrd="6" destOrd="0" presId="urn:microsoft.com/office/officeart/2008/layout/VerticalCurvedList"/>
    <dgm:cxn modelId="{6BE9982C-B66F-45E8-818B-3E45255C1C07}" type="presParOf" srcId="{096168BD-FB04-4196-9579-C570B312016D}" destId="{0472974E-D908-4379-AE67-6D19EDBEA1AF}" srcOrd="0" destOrd="0" presId="urn:microsoft.com/office/officeart/2008/layout/VerticalCurvedList"/>
    <dgm:cxn modelId="{3ABF3CAD-6289-4B69-B99D-FE11722B47D3}" type="presParOf" srcId="{99BAE7CA-B5E0-44EA-9B85-C745CB5EEB24}" destId="{6B16E00E-EF82-43A6-9DAB-BC287C31A8F9}" srcOrd="7" destOrd="0" presId="urn:microsoft.com/office/officeart/2008/layout/VerticalCurvedList"/>
    <dgm:cxn modelId="{376C229C-BECF-4D1F-AEA1-6C484E0B0600}" type="presParOf" srcId="{99BAE7CA-B5E0-44EA-9B85-C745CB5EEB24}" destId="{8BE8C114-E630-4FCA-AF5F-BA73A90FF2CF}" srcOrd="8" destOrd="0" presId="urn:microsoft.com/office/officeart/2008/layout/VerticalCurvedList"/>
    <dgm:cxn modelId="{B8BC1D89-F9C8-461E-A510-CCE7FB6515AC}" type="presParOf" srcId="{8BE8C114-E630-4FCA-AF5F-BA73A90FF2CF}" destId="{832A9DC3-FBD6-4A17-8787-C764C7ED488D}" srcOrd="0" destOrd="0" presId="urn:microsoft.com/office/officeart/2008/layout/VerticalCurvedList"/>
    <dgm:cxn modelId="{78FC218C-08A5-46F0-8D6B-6CBE03A04BC0}" type="presParOf" srcId="{99BAE7CA-B5E0-44EA-9B85-C745CB5EEB24}" destId="{AB14256E-E4E1-45EE-B855-F2A735B68F34}" srcOrd="9" destOrd="0" presId="urn:microsoft.com/office/officeart/2008/layout/VerticalCurvedList"/>
    <dgm:cxn modelId="{0CE26D4B-3EDC-4979-A828-A924DC7C68D9}" type="presParOf" srcId="{99BAE7CA-B5E0-44EA-9B85-C745CB5EEB24}" destId="{081D7C5E-0882-41A6-823D-805F55A34287}" srcOrd="10" destOrd="0" presId="urn:microsoft.com/office/officeart/2008/layout/VerticalCurvedList"/>
    <dgm:cxn modelId="{8DCB4FB6-951E-4272-8359-256DC47FCBDF}" type="presParOf" srcId="{081D7C5E-0882-41A6-823D-805F55A34287}" destId="{9A1AAB9C-FCEF-4ADC-B441-04E64358E246}" srcOrd="0" destOrd="0" presId="urn:microsoft.com/office/officeart/2008/layout/VerticalCurvedList"/>
    <dgm:cxn modelId="{5F361F38-13E2-4BDD-AE13-1756D66B6E75}" type="presParOf" srcId="{99BAE7CA-B5E0-44EA-9B85-C745CB5EEB24}" destId="{EF591F8E-EC5E-49C7-A0AB-A170DCC303BC}" srcOrd="11" destOrd="0" presId="urn:microsoft.com/office/officeart/2008/layout/VerticalCurvedList"/>
    <dgm:cxn modelId="{B354DACD-9295-4177-B127-4ACFB9149518}" type="presParOf" srcId="{99BAE7CA-B5E0-44EA-9B85-C745CB5EEB24}" destId="{578AF73A-EA31-441A-A333-EDBD91F87D47}" srcOrd="12" destOrd="0" presId="urn:microsoft.com/office/officeart/2008/layout/VerticalCurvedList"/>
    <dgm:cxn modelId="{F20580E8-3AA3-4E08-9755-9B694123D98B}" type="presParOf" srcId="{578AF73A-EA31-441A-A333-EDBD91F87D47}" destId="{642FF0BD-D05B-4F92-9973-F478C6425B16}" srcOrd="0" destOrd="0" presId="urn:microsoft.com/office/officeart/2008/layout/VerticalCurvedList"/>
    <dgm:cxn modelId="{721C19CC-73FA-4AF8-8385-AC66023A5EA2}" type="presParOf" srcId="{99BAE7CA-B5E0-44EA-9B85-C745CB5EEB24}" destId="{BBB55F75-FD1C-451F-A2D2-1577527197E8}" srcOrd="13" destOrd="0" presId="urn:microsoft.com/office/officeart/2008/layout/VerticalCurvedList"/>
    <dgm:cxn modelId="{38FF63D7-D6B0-47AC-8CBE-8DA208813344}" type="presParOf" srcId="{99BAE7CA-B5E0-44EA-9B85-C745CB5EEB24}" destId="{E86806F2-A1D1-4393-863B-0F8D6C7C6364}" srcOrd="14" destOrd="0" presId="urn:microsoft.com/office/officeart/2008/layout/VerticalCurvedList"/>
    <dgm:cxn modelId="{45AFF7AE-D03A-4A3D-BF5B-71140EF79810}" type="presParOf" srcId="{E86806F2-A1D1-4393-863B-0F8D6C7C6364}" destId="{2210C6C7-E6D2-465F-9F62-84A19F7F75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71E237-0C17-404A-AFF2-908712EF2338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A185309-2CEA-4DDE-B630-3B7F76254813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Подпись лиц ОТВЕТСТВЕННЫХ за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6B74B-AD12-4FD4-8088-02F2F9C2A41C}" type="sib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25AE2-FABE-40BD-ACDC-8DA85E96F2D2}" type="parTrans" cxnId="{EB620381-F45D-4878-A2BC-EEBDC33A8CA1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38B0-7783-452C-8F9A-2EFBA095E095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достоверность данных (не мнимость)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59674-F49D-4713-9F1D-3947BF2496A0}" type="sib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4D858-EDF1-46FB-92B0-343DCEFB8F2F}" type="parTrans" cxnId="{95BB8E93-D583-42F9-BC5B-9D26789E6A7F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C63A14-3DC5-4184-AAE0-B3BDE1652484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Подписи лиц, осуществляющих бух. учет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45F123-9B49-465F-8E1E-0321BEED6C2B}" type="sib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C2501-A389-482D-914A-36D64986D664}" type="parTrans" cxnId="{3BFADA70-90C3-496E-A33E-29CE0B353155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9B6C8-99AD-4D5F-B023-5D1664D85C8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	совершении хоз. операции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B5A382-5F05-4CE1-BDD7-C0A99BF22923}" type="parTrans" cxnId="{E7ABDD86-0697-43DE-AA52-43B10AACD82F}">
      <dgm:prSet/>
      <dgm:spPr/>
      <dgm:t>
        <a:bodyPr/>
        <a:lstStyle/>
        <a:p>
          <a:endParaRPr lang="ru-RU"/>
        </a:p>
      </dgm:t>
    </dgm:pt>
    <dgm:pt modelId="{58CF0F50-4B93-40ED-A7ED-ED4042B70E1E}" type="sibTrans" cxnId="{E7ABDD86-0697-43DE-AA52-43B10AACD82F}">
      <dgm:prSet/>
      <dgm:spPr/>
      <dgm:t>
        <a:bodyPr/>
        <a:lstStyle/>
        <a:p>
          <a:endParaRPr lang="ru-RU"/>
        </a:p>
      </dgm:t>
    </dgm:pt>
    <dgm:pt modelId="{0F5007AC-FBED-4DF1-806C-9E7CBCF481D4}">
      <dgm:prSet phldrT="[Текст]" custT="1"/>
      <dgm:spPr/>
      <dgm:t>
        <a:bodyPr/>
        <a:lstStyle/>
        <a:p>
          <a:endParaRPr lang="ru-RU"/>
        </a:p>
      </dgm:t>
    </dgm:pt>
    <dgm:pt modelId="{6DC101EB-7C8E-4CCB-B46A-9A4D152356F2}" type="parTrans" cxnId="{2EE1BB79-3785-4024-B538-7B0A009A0B9B}">
      <dgm:prSet/>
      <dgm:spPr/>
      <dgm:t>
        <a:bodyPr/>
        <a:lstStyle/>
        <a:p>
          <a:endParaRPr lang="ru-RU"/>
        </a:p>
      </dgm:t>
    </dgm:pt>
    <dgm:pt modelId="{578ACD2A-360D-4019-AD82-7AB26608E0CE}" type="sibTrans" cxnId="{2EE1BB79-3785-4024-B538-7B0A009A0B9B}">
      <dgm:prSet/>
      <dgm:spPr/>
      <dgm:t>
        <a:bodyPr/>
        <a:lstStyle/>
        <a:p>
          <a:endParaRPr lang="ru-RU"/>
        </a:p>
      </dgm:t>
    </dgm:pt>
    <dgm:pt modelId="{F2D243E9-0043-4AB9-A53B-D9AC9659BD90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при подписи Главбух (бухгалтер)</a:t>
          </a:r>
        </a:p>
      </dgm:t>
    </dgm:pt>
    <dgm:pt modelId="{BE771EFC-2F4B-4104-B037-ED7E911357FB}" type="sib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67DC2-18EA-4F72-8E40-B257EBE656D8}" type="parTrans" cxnId="{16F084C2-23ED-4324-A63B-3E967F498D84}">
      <dgm:prSet/>
      <dgm:spPr/>
      <dgm:t>
        <a:bodyPr/>
        <a:lstStyle/>
        <a:p>
          <a:endParaRPr lang="ru-RU" sz="3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08C438-B3BD-4BAD-8985-48BA3897377B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оформление хоз. операции документом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3FE5E5-CD80-4492-A24F-5B3696240622}" type="parTrans" cxnId="{170EA205-B905-4A4B-AFE4-65A37CABB4ED}">
      <dgm:prSet/>
      <dgm:spPr/>
      <dgm:t>
        <a:bodyPr/>
        <a:lstStyle/>
        <a:p>
          <a:endParaRPr lang="ru-RU"/>
        </a:p>
      </dgm:t>
    </dgm:pt>
    <dgm:pt modelId="{90B178EA-6726-4BB9-8AD0-CAB2901317E0}" type="sibTrans" cxnId="{170EA205-B905-4A4B-AFE4-65A37CABB4ED}">
      <dgm:prSet/>
      <dgm:spPr/>
      <dgm:t>
        <a:bodyPr/>
        <a:lstStyle/>
        <a:p>
          <a:endParaRPr lang="ru-RU"/>
        </a:p>
      </dgm:t>
    </dgm:pt>
    <dgm:pt modelId="{4CEEA372-FA93-471E-8629-9162473B6AE1}">
      <dgm:prSet phldrT="[Текст]" custT="1"/>
      <dgm:spPr/>
      <dgm:t>
        <a:bodyPr/>
        <a:lstStyle/>
        <a:p>
          <a:r>
            <a: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при отражении данных бух. Учета</a:t>
          </a:r>
        </a:p>
      </dgm:t>
    </dgm:pt>
    <dgm:pt modelId="{1E64F8B2-043F-4C95-A7DD-F26EDF2D7AD7}" type="parTrans" cxnId="{E8C5A9DC-9106-458C-9CA4-0ECA40C2E99A}">
      <dgm:prSet/>
      <dgm:spPr/>
      <dgm:t>
        <a:bodyPr/>
        <a:lstStyle/>
        <a:p>
          <a:endParaRPr lang="ru-RU"/>
        </a:p>
      </dgm:t>
    </dgm:pt>
    <dgm:pt modelId="{3A0077F9-446B-4E80-B6AA-CADC22FCDD62}" type="sibTrans" cxnId="{E8C5A9DC-9106-458C-9CA4-0ECA40C2E99A}">
      <dgm:prSet/>
      <dgm:spPr/>
      <dgm:t>
        <a:bodyPr/>
        <a:lstStyle/>
        <a:p>
          <a:endParaRPr lang="ru-RU"/>
        </a:p>
      </dgm:t>
    </dgm:pt>
    <dgm:pt modelId="{B91AFED1-82DD-4B35-BB01-E1CD80892C31}">
      <dgm:prSet phldrT="[Текст]" custT="1"/>
      <dgm:spPr/>
      <dgm:t>
        <a:bodyPr/>
        <a:lstStyle/>
        <a:p>
          <a:endParaRPr lang="ru-RU" sz="25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7EE83-3714-4CEA-826B-5AA6020DAC13}" type="parTrans" cxnId="{753F904B-8768-484E-A284-176DE5609F2D}">
      <dgm:prSet/>
      <dgm:spPr/>
    </dgm:pt>
    <dgm:pt modelId="{C213C7A9-3932-410B-B18C-E0567356ED87}" type="sibTrans" cxnId="{753F904B-8768-484E-A284-176DE5609F2D}">
      <dgm:prSet/>
      <dgm:spPr/>
    </dgm:pt>
    <dgm:pt modelId="{89F415C5-0414-497C-B26A-2CF61B947AD9}" type="pres">
      <dgm:prSet presAssocID="{1971E237-0C17-404A-AFF2-908712EF23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BAE7CA-B5E0-44EA-9B85-C745CB5EEB24}" type="pres">
      <dgm:prSet presAssocID="{1971E237-0C17-404A-AFF2-908712EF2338}" presName="Name1" presStyleCnt="0"/>
      <dgm:spPr/>
    </dgm:pt>
    <dgm:pt modelId="{02AF2B6C-0A84-4290-ADD0-F49C82002F5D}" type="pres">
      <dgm:prSet presAssocID="{1971E237-0C17-404A-AFF2-908712EF2338}" presName="cycle" presStyleCnt="0"/>
      <dgm:spPr/>
    </dgm:pt>
    <dgm:pt modelId="{AC485F66-8185-4912-8A88-A5934C550B42}" type="pres">
      <dgm:prSet presAssocID="{1971E237-0C17-404A-AFF2-908712EF2338}" presName="srcNode" presStyleLbl="node1" presStyleIdx="0" presStyleCnt="7"/>
      <dgm:spPr/>
    </dgm:pt>
    <dgm:pt modelId="{4E32C993-F99D-4673-B3C0-22454A74F030}" type="pres">
      <dgm:prSet presAssocID="{1971E237-0C17-404A-AFF2-908712EF2338}" presName="conn" presStyleLbl="parChTrans1D2" presStyleIdx="0" presStyleCnt="1"/>
      <dgm:spPr/>
      <dgm:t>
        <a:bodyPr/>
        <a:lstStyle/>
        <a:p>
          <a:endParaRPr lang="ru-RU"/>
        </a:p>
      </dgm:t>
    </dgm:pt>
    <dgm:pt modelId="{D21F272B-60F4-4ED9-AF7A-F93B296F457D}" type="pres">
      <dgm:prSet presAssocID="{1971E237-0C17-404A-AFF2-908712EF2338}" presName="extraNode" presStyleLbl="node1" presStyleIdx="0" presStyleCnt="7"/>
      <dgm:spPr/>
    </dgm:pt>
    <dgm:pt modelId="{C258B04B-0B5B-48F8-A859-E9559F0C5C4C}" type="pres">
      <dgm:prSet presAssocID="{1971E237-0C17-404A-AFF2-908712EF2338}" presName="dstNode" presStyleLbl="node1" presStyleIdx="0" presStyleCnt="7"/>
      <dgm:spPr/>
    </dgm:pt>
    <dgm:pt modelId="{05F37ADD-409F-411C-91A8-2868FA5C0F0F}" type="pres">
      <dgm:prSet presAssocID="{AA185309-2CEA-4DDE-B630-3B7F7625481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272F7-5F43-47B3-960F-3E7EA9E694FD}" type="pres">
      <dgm:prSet presAssocID="{AA185309-2CEA-4DDE-B630-3B7F76254813}" presName="accent_1" presStyleCnt="0"/>
      <dgm:spPr/>
    </dgm:pt>
    <dgm:pt modelId="{9A7115D3-C5C8-451C-ADFF-2C6DB746967C}" type="pres">
      <dgm:prSet presAssocID="{AA185309-2CEA-4DDE-B630-3B7F76254813}" presName="accentRepeatNode" presStyleLbl="solidFgAcc1" presStyleIdx="0" presStyleCnt="7"/>
      <dgm:spPr/>
    </dgm:pt>
    <dgm:pt modelId="{2649118A-C4CC-4E5F-9797-FDA3317C5F36}" type="pres">
      <dgm:prSet presAssocID="{8E79B6C8-99AD-4D5F-B023-5D1664D85C89}" presName="text_2" presStyleLbl="node1" presStyleIdx="1" presStyleCnt="7" custLinFactNeighborX="810" custLinFactNeighborY="16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BDE5A-04F7-4F98-8E0B-6D5C375F97C3}" type="pres">
      <dgm:prSet presAssocID="{8E79B6C8-99AD-4D5F-B023-5D1664D85C89}" presName="accent_2" presStyleCnt="0"/>
      <dgm:spPr/>
    </dgm:pt>
    <dgm:pt modelId="{107664CC-F98C-47D5-AB3D-137968EB7138}" type="pres">
      <dgm:prSet presAssocID="{8E79B6C8-99AD-4D5F-B023-5D1664D85C89}" presName="accentRepeatNode" presStyleLbl="solidFgAcc1" presStyleIdx="1" presStyleCnt="7"/>
      <dgm:spPr/>
    </dgm:pt>
    <dgm:pt modelId="{7DF38C92-04B2-4F46-90D9-A85BCA1E6C2C}" type="pres">
      <dgm:prSet presAssocID="{6E08C438-B3BD-4BAD-8985-48BA3897377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168BD-FB04-4196-9579-C570B312016D}" type="pres">
      <dgm:prSet presAssocID="{6E08C438-B3BD-4BAD-8985-48BA3897377B}" presName="accent_3" presStyleCnt="0"/>
      <dgm:spPr/>
    </dgm:pt>
    <dgm:pt modelId="{0472974E-D908-4379-AE67-6D19EDBEA1AF}" type="pres">
      <dgm:prSet presAssocID="{6E08C438-B3BD-4BAD-8985-48BA3897377B}" presName="accentRepeatNode" presStyleLbl="solidFgAcc1" presStyleIdx="2" presStyleCnt="7"/>
      <dgm:spPr/>
    </dgm:pt>
    <dgm:pt modelId="{6B16E00E-EF82-43A6-9DAB-BC287C31A8F9}" type="pres">
      <dgm:prSet presAssocID="{D3D738B0-7783-452C-8F9A-2EFBA095E0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8C114-E630-4FCA-AF5F-BA73A90FF2CF}" type="pres">
      <dgm:prSet presAssocID="{D3D738B0-7783-452C-8F9A-2EFBA095E095}" presName="accent_4" presStyleCnt="0"/>
      <dgm:spPr/>
    </dgm:pt>
    <dgm:pt modelId="{832A9DC3-FBD6-4A17-8787-C764C7ED488D}" type="pres">
      <dgm:prSet presAssocID="{D3D738B0-7783-452C-8F9A-2EFBA095E095}" presName="accentRepeatNode" presStyleLbl="solidFgAcc1" presStyleIdx="3" presStyleCnt="7"/>
      <dgm:spPr/>
    </dgm:pt>
    <dgm:pt modelId="{AB14256E-E4E1-45EE-B855-F2A735B68F34}" type="pres">
      <dgm:prSet presAssocID="{5AC63A14-3DC5-4184-AAE0-B3BDE165248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D7C5E-0882-41A6-823D-805F55A34287}" type="pres">
      <dgm:prSet presAssocID="{5AC63A14-3DC5-4184-AAE0-B3BDE1652484}" presName="accent_5" presStyleCnt="0"/>
      <dgm:spPr/>
    </dgm:pt>
    <dgm:pt modelId="{9A1AAB9C-FCEF-4ADC-B441-04E64358E246}" type="pres">
      <dgm:prSet presAssocID="{5AC63A14-3DC5-4184-AAE0-B3BDE1652484}" presName="accentRepeatNode" presStyleLbl="solidFgAcc1" presStyleIdx="4" presStyleCnt="7"/>
      <dgm:spPr/>
    </dgm:pt>
    <dgm:pt modelId="{EF591F8E-EC5E-49C7-A0AB-A170DCC303BC}" type="pres">
      <dgm:prSet presAssocID="{F2D243E9-0043-4AB9-A53B-D9AC9659BD9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AF73A-EA31-441A-A333-EDBD91F87D47}" type="pres">
      <dgm:prSet presAssocID="{F2D243E9-0043-4AB9-A53B-D9AC9659BD90}" presName="accent_6" presStyleCnt="0"/>
      <dgm:spPr/>
    </dgm:pt>
    <dgm:pt modelId="{642FF0BD-D05B-4F92-9973-F478C6425B16}" type="pres">
      <dgm:prSet presAssocID="{F2D243E9-0043-4AB9-A53B-D9AC9659BD90}" presName="accentRepeatNode" presStyleLbl="solidFgAcc1" presStyleIdx="5" presStyleCnt="7"/>
      <dgm:spPr/>
    </dgm:pt>
    <dgm:pt modelId="{C68886D7-97B1-4287-A9A8-687C3EBC6761}" type="pres">
      <dgm:prSet presAssocID="{4CEEA372-FA93-471E-8629-9162473B6AE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84147-BEB0-4546-A537-B8E316BF5322}" type="pres">
      <dgm:prSet presAssocID="{4CEEA372-FA93-471E-8629-9162473B6AE1}" presName="accent_7" presStyleCnt="0"/>
      <dgm:spPr/>
    </dgm:pt>
    <dgm:pt modelId="{317527BD-BC94-4CAC-874A-C7497A076F72}" type="pres">
      <dgm:prSet presAssocID="{4CEEA372-FA93-471E-8629-9162473B6AE1}" presName="accentRepeatNode" presStyleLbl="solidFgAcc1" presStyleIdx="6" presStyleCnt="7"/>
      <dgm:spPr/>
    </dgm:pt>
  </dgm:ptLst>
  <dgm:cxnLst>
    <dgm:cxn modelId="{2EE1BB79-3785-4024-B538-7B0A009A0B9B}" srcId="{1971E237-0C17-404A-AFF2-908712EF2338}" destId="{0F5007AC-FBED-4DF1-806C-9E7CBCF481D4}" srcOrd="8" destOrd="0" parTransId="{6DC101EB-7C8E-4CCB-B46A-9A4D152356F2}" sibTransId="{578ACD2A-360D-4019-AD82-7AB26608E0CE}"/>
    <dgm:cxn modelId="{006C2C43-869A-4387-812A-B869AA2BE702}" type="presOf" srcId="{D3D738B0-7783-452C-8F9A-2EFBA095E095}" destId="{6B16E00E-EF82-43A6-9DAB-BC287C31A8F9}" srcOrd="0" destOrd="0" presId="urn:microsoft.com/office/officeart/2008/layout/VerticalCurvedList"/>
    <dgm:cxn modelId="{E8C5A9DC-9106-458C-9CA4-0ECA40C2E99A}" srcId="{1971E237-0C17-404A-AFF2-908712EF2338}" destId="{4CEEA372-FA93-471E-8629-9162473B6AE1}" srcOrd="6" destOrd="0" parTransId="{1E64F8B2-043F-4C95-A7DD-F26EDF2D7AD7}" sibTransId="{3A0077F9-446B-4E80-B6AA-CADC22FCDD62}"/>
    <dgm:cxn modelId="{160B282E-0137-4F48-9893-31A087C7A8E2}" type="presOf" srcId="{5AC63A14-3DC5-4184-AAE0-B3BDE1652484}" destId="{AB14256E-E4E1-45EE-B855-F2A735B68F34}" srcOrd="0" destOrd="0" presId="urn:microsoft.com/office/officeart/2008/layout/VerticalCurvedList"/>
    <dgm:cxn modelId="{4AF00913-13FF-2A49-B761-E8B93E0A3FBB}" type="presOf" srcId="{5356B74B-AD12-4FD4-8088-02F2F9C2A41C}" destId="{4E32C993-F99D-4673-B3C0-22454A74F030}" srcOrd="0" destOrd="0" presId="urn:microsoft.com/office/officeart/2008/layout/VerticalCurvedList"/>
    <dgm:cxn modelId="{C0502340-4105-4B40-9E73-B034E398B171}" type="presOf" srcId="{1971E237-0C17-404A-AFF2-908712EF2338}" destId="{89F415C5-0414-497C-B26A-2CF61B947AD9}" srcOrd="0" destOrd="0" presId="urn:microsoft.com/office/officeart/2008/layout/VerticalCurvedList"/>
    <dgm:cxn modelId="{14A8F9DD-7D38-4670-902A-4D8A82E7A119}" type="presOf" srcId="{6E08C438-B3BD-4BAD-8985-48BA3897377B}" destId="{7DF38C92-04B2-4F46-90D9-A85BCA1E6C2C}" srcOrd="0" destOrd="0" presId="urn:microsoft.com/office/officeart/2008/layout/VerticalCurvedList"/>
    <dgm:cxn modelId="{3BFADA70-90C3-496E-A33E-29CE0B353155}" srcId="{1971E237-0C17-404A-AFF2-908712EF2338}" destId="{5AC63A14-3DC5-4184-AAE0-B3BDE1652484}" srcOrd="4" destOrd="0" parTransId="{2BFC2501-A389-482D-914A-36D64986D664}" sibTransId="{6F45F123-9B49-465F-8E1E-0321BEED6C2B}"/>
    <dgm:cxn modelId="{753F904B-8768-484E-A284-176DE5609F2D}" srcId="{1971E237-0C17-404A-AFF2-908712EF2338}" destId="{B91AFED1-82DD-4B35-BB01-E1CD80892C31}" srcOrd="7" destOrd="0" parTransId="{ED77EE83-3714-4CEA-826B-5AA6020DAC13}" sibTransId="{C213C7A9-3932-410B-B18C-E0567356ED87}"/>
    <dgm:cxn modelId="{170EA205-B905-4A4B-AFE4-65A37CABB4ED}" srcId="{1971E237-0C17-404A-AFF2-908712EF2338}" destId="{6E08C438-B3BD-4BAD-8985-48BA3897377B}" srcOrd="2" destOrd="0" parTransId="{8F3FE5E5-CD80-4492-A24F-5B3696240622}" sibTransId="{90B178EA-6726-4BB9-8AD0-CAB2901317E0}"/>
    <dgm:cxn modelId="{A0672319-06F7-495C-98C6-804AE84FE02C}" type="presOf" srcId="{AA185309-2CEA-4DDE-B630-3B7F76254813}" destId="{05F37ADD-409F-411C-91A8-2868FA5C0F0F}" srcOrd="0" destOrd="0" presId="urn:microsoft.com/office/officeart/2008/layout/VerticalCurvedList"/>
    <dgm:cxn modelId="{E7ABDD86-0697-43DE-AA52-43B10AACD82F}" srcId="{1971E237-0C17-404A-AFF2-908712EF2338}" destId="{8E79B6C8-99AD-4D5F-B023-5D1664D85C89}" srcOrd="1" destOrd="0" parTransId="{D6B5A382-5F05-4CE1-BDD7-C0A99BF22923}" sibTransId="{58CF0F50-4B93-40ED-A7ED-ED4042B70E1E}"/>
    <dgm:cxn modelId="{DA997514-9C4C-4337-B77C-E9BAD7EF5806}" type="presOf" srcId="{8E79B6C8-99AD-4D5F-B023-5D1664D85C89}" destId="{2649118A-C4CC-4E5F-9797-FDA3317C5F36}" srcOrd="0" destOrd="0" presId="urn:microsoft.com/office/officeart/2008/layout/VerticalCurvedList"/>
    <dgm:cxn modelId="{95BB8E93-D583-42F9-BC5B-9D26789E6A7F}" srcId="{1971E237-0C17-404A-AFF2-908712EF2338}" destId="{D3D738B0-7783-452C-8F9A-2EFBA095E095}" srcOrd="3" destOrd="0" parTransId="{E734D858-EDF1-46FB-92B0-343DCEFB8F2F}" sibTransId="{55B59674-F49D-4713-9F1D-3947BF2496A0}"/>
    <dgm:cxn modelId="{180A0B03-C5AC-41E8-897C-B3E9F2AD5BBB}" type="presOf" srcId="{4CEEA372-FA93-471E-8629-9162473B6AE1}" destId="{C68886D7-97B1-4287-A9A8-687C3EBC6761}" srcOrd="0" destOrd="0" presId="urn:microsoft.com/office/officeart/2008/layout/VerticalCurvedList"/>
    <dgm:cxn modelId="{EB620381-F45D-4878-A2BC-EEBDC33A8CA1}" srcId="{1971E237-0C17-404A-AFF2-908712EF2338}" destId="{AA185309-2CEA-4DDE-B630-3B7F76254813}" srcOrd="0" destOrd="0" parTransId="{11425AE2-FABE-40BD-ACDC-8DA85E96F2D2}" sibTransId="{5356B74B-AD12-4FD4-8088-02F2F9C2A41C}"/>
    <dgm:cxn modelId="{16F084C2-23ED-4324-A63B-3E967F498D84}" srcId="{1971E237-0C17-404A-AFF2-908712EF2338}" destId="{F2D243E9-0043-4AB9-A53B-D9AC9659BD90}" srcOrd="5" destOrd="0" parTransId="{36C67DC2-18EA-4F72-8E40-B257EBE656D8}" sibTransId="{BE771EFC-2F4B-4104-B037-ED7E911357FB}"/>
    <dgm:cxn modelId="{33E0477A-DF7C-4976-8F0E-A4C55B49AE99}" type="presOf" srcId="{F2D243E9-0043-4AB9-A53B-D9AC9659BD90}" destId="{EF591F8E-EC5E-49C7-A0AB-A170DCC303BC}" srcOrd="0" destOrd="0" presId="urn:microsoft.com/office/officeart/2008/layout/VerticalCurvedList"/>
    <dgm:cxn modelId="{E551826D-C59C-42D9-83C9-89CB6EA181C9}" type="presParOf" srcId="{89F415C5-0414-497C-B26A-2CF61B947AD9}" destId="{99BAE7CA-B5E0-44EA-9B85-C745CB5EEB24}" srcOrd="0" destOrd="0" presId="urn:microsoft.com/office/officeart/2008/layout/VerticalCurvedList"/>
    <dgm:cxn modelId="{7AB2E979-44CE-4B93-9F2A-0919A6E37E24}" type="presParOf" srcId="{99BAE7CA-B5E0-44EA-9B85-C745CB5EEB24}" destId="{02AF2B6C-0A84-4290-ADD0-F49C82002F5D}" srcOrd="0" destOrd="0" presId="urn:microsoft.com/office/officeart/2008/layout/VerticalCurvedList"/>
    <dgm:cxn modelId="{848101BE-EA4B-47E9-A17E-581902FE8322}" type="presParOf" srcId="{02AF2B6C-0A84-4290-ADD0-F49C82002F5D}" destId="{AC485F66-8185-4912-8A88-A5934C550B42}" srcOrd="0" destOrd="0" presId="urn:microsoft.com/office/officeart/2008/layout/VerticalCurvedList"/>
    <dgm:cxn modelId="{C9A0C000-E7E7-4333-A691-2D813267D390}" type="presParOf" srcId="{02AF2B6C-0A84-4290-ADD0-F49C82002F5D}" destId="{4E32C993-F99D-4673-B3C0-22454A74F030}" srcOrd="1" destOrd="0" presId="urn:microsoft.com/office/officeart/2008/layout/VerticalCurvedList"/>
    <dgm:cxn modelId="{CB6D3ADD-9D46-4EB3-8BA0-4FFFAE7C6322}" type="presParOf" srcId="{02AF2B6C-0A84-4290-ADD0-F49C82002F5D}" destId="{D21F272B-60F4-4ED9-AF7A-F93B296F457D}" srcOrd="2" destOrd="0" presId="urn:microsoft.com/office/officeart/2008/layout/VerticalCurvedList"/>
    <dgm:cxn modelId="{FFA50783-6AAC-45DA-9DC6-0D2A6F890E31}" type="presParOf" srcId="{02AF2B6C-0A84-4290-ADD0-F49C82002F5D}" destId="{C258B04B-0B5B-48F8-A859-E9559F0C5C4C}" srcOrd="3" destOrd="0" presId="urn:microsoft.com/office/officeart/2008/layout/VerticalCurvedList"/>
    <dgm:cxn modelId="{B568584E-E3A6-40D5-BB46-4FE6565E2997}" type="presParOf" srcId="{99BAE7CA-B5E0-44EA-9B85-C745CB5EEB24}" destId="{05F37ADD-409F-411C-91A8-2868FA5C0F0F}" srcOrd="1" destOrd="0" presId="urn:microsoft.com/office/officeart/2008/layout/VerticalCurvedList"/>
    <dgm:cxn modelId="{41A425A8-E416-44FF-B3C9-0938F0C5FD10}" type="presParOf" srcId="{99BAE7CA-B5E0-44EA-9B85-C745CB5EEB24}" destId="{B0B272F7-5F43-47B3-960F-3E7EA9E694FD}" srcOrd="2" destOrd="0" presId="urn:microsoft.com/office/officeart/2008/layout/VerticalCurvedList"/>
    <dgm:cxn modelId="{FA853ED5-47C9-48A7-AE34-ADDAAA84D8D4}" type="presParOf" srcId="{B0B272F7-5F43-47B3-960F-3E7EA9E694FD}" destId="{9A7115D3-C5C8-451C-ADFF-2C6DB746967C}" srcOrd="0" destOrd="0" presId="urn:microsoft.com/office/officeart/2008/layout/VerticalCurvedList"/>
    <dgm:cxn modelId="{C2F4D544-0663-4AB8-9D95-A885E8C39556}" type="presParOf" srcId="{99BAE7CA-B5E0-44EA-9B85-C745CB5EEB24}" destId="{2649118A-C4CC-4E5F-9797-FDA3317C5F36}" srcOrd="3" destOrd="0" presId="urn:microsoft.com/office/officeart/2008/layout/VerticalCurvedList"/>
    <dgm:cxn modelId="{1D66E88D-42F1-4E57-9D66-179454B17216}" type="presParOf" srcId="{99BAE7CA-B5E0-44EA-9B85-C745CB5EEB24}" destId="{6AFBDE5A-04F7-4F98-8E0B-6D5C375F97C3}" srcOrd="4" destOrd="0" presId="urn:microsoft.com/office/officeart/2008/layout/VerticalCurvedList"/>
    <dgm:cxn modelId="{957100B4-B204-4623-A4F3-0FEAB7088B69}" type="presParOf" srcId="{6AFBDE5A-04F7-4F98-8E0B-6D5C375F97C3}" destId="{107664CC-F98C-47D5-AB3D-137968EB7138}" srcOrd="0" destOrd="0" presId="urn:microsoft.com/office/officeart/2008/layout/VerticalCurvedList"/>
    <dgm:cxn modelId="{74AA58C1-FE14-4E5A-9600-6AF090DA14D6}" type="presParOf" srcId="{99BAE7CA-B5E0-44EA-9B85-C745CB5EEB24}" destId="{7DF38C92-04B2-4F46-90D9-A85BCA1E6C2C}" srcOrd="5" destOrd="0" presId="urn:microsoft.com/office/officeart/2008/layout/VerticalCurvedList"/>
    <dgm:cxn modelId="{DFFFCDD2-F076-4A77-9947-2E590AF6A2C4}" type="presParOf" srcId="{99BAE7CA-B5E0-44EA-9B85-C745CB5EEB24}" destId="{096168BD-FB04-4196-9579-C570B312016D}" srcOrd="6" destOrd="0" presId="urn:microsoft.com/office/officeart/2008/layout/VerticalCurvedList"/>
    <dgm:cxn modelId="{6BE9982C-B66F-45E8-818B-3E45255C1C07}" type="presParOf" srcId="{096168BD-FB04-4196-9579-C570B312016D}" destId="{0472974E-D908-4379-AE67-6D19EDBEA1AF}" srcOrd="0" destOrd="0" presId="urn:microsoft.com/office/officeart/2008/layout/VerticalCurvedList"/>
    <dgm:cxn modelId="{3ABF3CAD-6289-4B69-B99D-FE11722B47D3}" type="presParOf" srcId="{99BAE7CA-B5E0-44EA-9B85-C745CB5EEB24}" destId="{6B16E00E-EF82-43A6-9DAB-BC287C31A8F9}" srcOrd="7" destOrd="0" presId="urn:microsoft.com/office/officeart/2008/layout/VerticalCurvedList"/>
    <dgm:cxn modelId="{376C229C-BECF-4D1F-AEA1-6C484E0B0600}" type="presParOf" srcId="{99BAE7CA-B5E0-44EA-9B85-C745CB5EEB24}" destId="{8BE8C114-E630-4FCA-AF5F-BA73A90FF2CF}" srcOrd="8" destOrd="0" presId="urn:microsoft.com/office/officeart/2008/layout/VerticalCurvedList"/>
    <dgm:cxn modelId="{B8BC1D89-F9C8-461E-A510-CCE7FB6515AC}" type="presParOf" srcId="{8BE8C114-E630-4FCA-AF5F-BA73A90FF2CF}" destId="{832A9DC3-FBD6-4A17-8787-C764C7ED488D}" srcOrd="0" destOrd="0" presId="urn:microsoft.com/office/officeart/2008/layout/VerticalCurvedList"/>
    <dgm:cxn modelId="{78FC218C-08A5-46F0-8D6B-6CBE03A04BC0}" type="presParOf" srcId="{99BAE7CA-B5E0-44EA-9B85-C745CB5EEB24}" destId="{AB14256E-E4E1-45EE-B855-F2A735B68F34}" srcOrd="9" destOrd="0" presId="urn:microsoft.com/office/officeart/2008/layout/VerticalCurvedList"/>
    <dgm:cxn modelId="{0CE26D4B-3EDC-4979-A828-A924DC7C68D9}" type="presParOf" srcId="{99BAE7CA-B5E0-44EA-9B85-C745CB5EEB24}" destId="{081D7C5E-0882-41A6-823D-805F55A34287}" srcOrd="10" destOrd="0" presId="urn:microsoft.com/office/officeart/2008/layout/VerticalCurvedList"/>
    <dgm:cxn modelId="{8DCB4FB6-951E-4272-8359-256DC47FCBDF}" type="presParOf" srcId="{081D7C5E-0882-41A6-823D-805F55A34287}" destId="{9A1AAB9C-FCEF-4ADC-B441-04E64358E246}" srcOrd="0" destOrd="0" presId="urn:microsoft.com/office/officeart/2008/layout/VerticalCurvedList"/>
    <dgm:cxn modelId="{5F361F38-13E2-4BDD-AE13-1756D66B6E75}" type="presParOf" srcId="{99BAE7CA-B5E0-44EA-9B85-C745CB5EEB24}" destId="{EF591F8E-EC5E-49C7-A0AB-A170DCC303BC}" srcOrd="11" destOrd="0" presId="urn:microsoft.com/office/officeart/2008/layout/VerticalCurvedList"/>
    <dgm:cxn modelId="{B354DACD-9295-4177-B127-4ACFB9149518}" type="presParOf" srcId="{99BAE7CA-B5E0-44EA-9B85-C745CB5EEB24}" destId="{578AF73A-EA31-441A-A333-EDBD91F87D47}" srcOrd="12" destOrd="0" presId="urn:microsoft.com/office/officeart/2008/layout/VerticalCurvedList"/>
    <dgm:cxn modelId="{F20580E8-3AA3-4E08-9755-9B694123D98B}" type="presParOf" srcId="{578AF73A-EA31-441A-A333-EDBD91F87D47}" destId="{642FF0BD-D05B-4F92-9973-F478C6425B16}" srcOrd="0" destOrd="0" presId="urn:microsoft.com/office/officeart/2008/layout/VerticalCurvedList"/>
    <dgm:cxn modelId="{507ECB0D-554C-42A4-8879-8AA1E0F4F856}" type="presParOf" srcId="{99BAE7CA-B5E0-44EA-9B85-C745CB5EEB24}" destId="{C68886D7-97B1-4287-A9A8-687C3EBC6761}" srcOrd="13" destOrd="0" presId="urn:microsoft.com/office/officeart/2008/layout/VerticalCurvedList"/>
    <dgm:cxn modelId="{4C9AE88C-10F9-4F5D-9011-47E3558536A8}" type="presParOf" srcId="{99BAE7CA-B5E0-44EA-9B85-C745CB5EEB24}" destId="{C7984147-BEB0-4546-A537-B8E316BF5322}" srcOrd="14" destOrd="0" presId="urn:microsoft.com/office/officeart/2008/layout/VerticalCurvedList"/>
    <dgm:cxn modelId="{A2231F79-AB21-4B5C-9E05-025097CE197F}" type="presParOf" srcId="{C7984147-BEB0-4546-A537-B8E316BF5322}" destId="{317527BD-BC94-4CAC-874A-C7497A076F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9E57-8989-495A-B83E-397DA568FEA7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DBC5-DADB-4C10-9675-F25BDD7812E7}">
      <dsp:nvSpPr>
        <dsp:cNvPr id="0" name=""/>
        <dsp:cNvSpPr/>
      </dsp:nvSpPr>
      <dsp:spPr>
        <a:xfrm>
          <a:off x="501394" y="332930"/>
          <a:ext cx="7848382" cy="6662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ФОИВы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их подведомственные ПБС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332930"/>
        <a:ext cx="7848382" cy="666287"/>
      </dsp:txXfrm>
    </dsp:sp>
    <dsp:sp modelId="{1754A8C0-B545-499E-8D5D-1438C744B48C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818FA-BF0D-4D8A-9439-135E154A2E41}">
      <dsp:nvSpPr>
        <dsp:cNvPr id="0" name=""/>
        <dsp:cNvSpPr/>
      </dsp:nvSpPr>
      <dsp:spPr>
        <a:xfrm>
          <a:off x="978836" y="1332041"/>
          <a:ext cx="7370940" cy="6662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ФЕДЕРАЛЬНЫХ ВЕДОМСТВЕННЫХ ИНФОРМАЦИОННЫХ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РЕСУРСОВ и ГИС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1332041"/>
        <a:ext cx="7370940" cy="666287"/>
      </dsp:txXfrm>
    </dsp:sp>
    <dsp:sp modelId="{DD789E14-A3AF-4D23-998B-46BFB5E4456F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2A863-C890-44F4-837E-56AE66FCC4F8}">
      <dsp:nvSpPr>
        <dsp:cNvPr id="0" name=""/>
        <dsp:cNvSpPr/>
      </dsp:nvSpPr>
      <dsp:spPr>
        <a:xfrm>
          <a:off x="1125372" y="2331152"/>
          <a:ext cx="7224404" cy="6662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ДАННЫХ ФЕД.  БЮДЖЕТНЫХ И АВТОНОМНЫХ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законопроект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изменению в Бюджетный кодекс  в 2022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году)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372" y="2331152"/>
        <a:ext cx="7224404" cy="666287"/>
      </dsp:txXfrm>
    </dsp:sp>
    <dsp:sp modelId="{03D482B7-C96F-42BE-8A50-11870DB44CED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17B2-D21E-426E-BC23-71CEEBDE79D1}">
      <dsp:nvSpPr>
        <dsp:cNvPr id="0" name=""/>
        <dsp:cNvSpPr/>
      </dsp:nvSpPr>
      <dsp:spPr>
        <a:xfrm>
          <a:off x="978836" y="3330263"/>
          <a:ext cx="7370940" cy="6662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ЦЕНТРАЛИЗАЦИЯ исполнения бюджета  СУБЪЕКТОВ и МЕСТНОГО БЮДЖЕТА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(редакция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Бюджетного кодекса </a:t>
          </a:r>
          <a:r>
            <a:rPr lang="ru-RU" sz="1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264.1 ч. 6 абзац 2 (с 1.01.2022г) 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8836" y="3330263"/>
        <a:ext cx="7370940" cy="666287"/>
      </dsp:txXfrm>
    </dsp:sp>
    <dsp:sp modelId="{496946F0-BAE3-4120-BDFB-AE93202415AB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74BC7-449C-4C68-9884-2EA175747CD8}">
      <dsp:nvSpPr>
        <dsp:cNvPr id="0" name=""/>
        <dsp:cNvSpPr/>
      </dsp:nvSpPr>
      <dsp:spPr>
        <a:xfrm>
          <a:off x="501394" y="4329374"/>
          <a:ext cx="7848382" cy="666287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ЕДИНАЯ ИНФОРМАЦИОННАЯ СРЕДА ВСЕХ ППО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(Поручение </a:t>
          </a:r>
          <a:r>
            <a:rPr lang="ru-RU" sz="13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М.Мишустина</a:t>
          </a:r>
          <a:r>
            <a:rPr lang="ru-RU" sz="13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956п-П10 от 09.09.2021г)</a:t>
          </a:r>
          <a:endParaRPr lang="ru-RU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4329374"/>
        <a:ext cx="7848382" cy="666287"/>
      </dsp:txXfrm>
    </dsp:sp>
    <dsp:sp modelId="{F4EAEEA6-E566-4814-99BD-BBD6493BB4DC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9E57-8989-495A-B83E-397DA568FEA7}">
      <dsp:nvSpPr>
        <dsp:cNvPr id="0" name=""/>
        <dsp:cNvSpPr/>
      </dsp:nvSpPr>
      <dsp:spPr>
        <a:xfrm>
          <a:off x="-6021049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DBC5-DADB-4C10-9675-F25BDD7812E7}">
      <dsp:nvSpPr>
        <dsp:cNvPr id="0" name=""/>
        <dsp:cNvSpPr/>
      </dsp:nvSpPr>
      <dsp:spPr>
        <a:xfrm>
          <a:off x="373800" y="242237"/>
          <a:ext cx="7979998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план счетов, единый план при централизации (периметр)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800" y="242237"/>
        <a:ext cx="7979998" cy="484262"/>
      </dsp:txXfrm>
    </dsp:sp>
    <dsp:sp modelId="{1754A8C0-B545-499E-8D5D-1438C744B48C}">
      <dsp:nvSpPr>
        <dsp:cNvPr id="0" name=""/>
        <dsp:cNvSpPr/>
      </dsp:nvSpPr>
      <dsp:spPr>
        <a:xfrm>
          <a:off x="71136" y="181704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818FA-BF0D-4D8A-9439-135E154A2E41}">
      <dsp:nvSpPr>
        <dsp:cNvPr id="0" name=""/>
        <dsp:cNvSpPr/>
      </dsp:nvSpPr>
      <dsp:spPr>
        <a:xfrm>
          <a:off x="812343" y="969057"/>
          <a:ext cx="7541455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  к аналитики, единое раскрытие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343" y="969057"/>
        <a:ext cx="7541455" cy="484262"/>
      </dsp:txXfrm>
    </dsp:sp>
    <dsp:sp modelId="{DD789E14-A3AF-4D23-998B-46BFB5E4456F}">
      <dsp:nvSpPr>
        <dsp:cNvPr id="0" name=""/>
        <dsp:cNvSpPr/>
      </dsp:nvSpPr>
      <dsp:spPr>
        <a:xfrm>
          <a:off x="509679" y="908524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2A863-C890-44F4-837E-56AE66FCC4F8}">
      <dsp:nvSpPr>
        <dsp:cNvPr id="0" name=""/>
        <dsp:cNvSpPr/>
      </dsp:nvSpPr>
      <dsp:spPr>
        <a:xfrm>
          <a:off x="1052663" y="1695344"/>
          <a:ext cx="7301135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требования к справочникам 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(структурам аналитических реквизитов)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2663" y="1695344"/>
        <a:ext cx="7301135" cy="484262"/>
      </dsp:txXfrm>
    </dsp:sp>
    <dsp:sp modelId="{03D482B7-C96F-42BE-8A50-11870DB44CED}">
      <dsp:nvSpPr>
        <dsp:cNvPr id="0" name=""/>
        <dsp:cNvSpPr/>
      </dsp:nvSpPr>
      <dsp:spPr>
        <a:xfrm>
          <a:off x="749999" y="1634812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17B2-D21E-426E-BC23-71CEEBDE79D1}">
      <dsp:nvSpPr>
        <dsp:cNvPr id="0" name=""/>
        <dsp:cNvSpPr/>
      </dsp:nvSpPr>
      <dsp:spPr>
        <a:xfrm>
          <a:off x="1087493" y="2461496"/>
          <a:ext cx="7224404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Унифицированный альбом </a:t>
          </a:r>
          <a:b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электронных бухгалтерских документов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7493" y="2461496"/>
        <a:ext cx="7224404" cy="484262"/>
      </dsp:txXfrm>
    </dsp:sp>
    <dsp:sp modelId="{496946F0-BAE3-4120-BDFB-AE93202415AB}">
      <dsp:nvSpPr>
        <dsp:cNvPr id="0" name=""/>
        <dsp:cNvSpPr/>
      </dsp:nvSpPr>
      <dsp:spPr>
        <a:xfrm>
          <a:off x="826731" y="236163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74BC7-449C-4C68-9884-2EA175747CD8}">
      <dsp:nvSpPr>
        <dsp:cNvPr id="0" name=""/>
        <dsp:cNvSpPr/>
      </dsp:nvSpPr>
      <dsp:spPr>
        <a:xfrm>
          <a:off x="1123800" y="3142519"/>
          <a:ext cx="7301135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оформления документов</a:t>
          </a:r>
        </a:p>
      </dsp:txBody>
      <dsp:txXfrm>
        <a:off x="1123800" y="3142519"/>
        <a:ext cx="7301135" cy="484262"/>
      </dsp:txXfrm>
    </dsp:sp>
    <dsp:sp modelId="{F4EAEEA6-E566-4814-99BD-BBD6493BB4DC}">
      <dsp:nvSpPr>
        <dsp:cNvPr id="0" name=""/>
        <dsp:cNvSpPr/>
      </dsp:nvSpPr>
      <dsp:spPr>
        <a:xfrm>
          <a:off x="749999" y="3088451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597C-659A-4F68-B46E-B3D261D0B966}">
      <dsp:nvSpPr>
        <dsp:cNvPr id="0" name=""/>
        <dsp:cNvSpPr/>
      </dsp:nvSpPr>
      <dsp:spPr>
        <a:xfrm>
          <a:off x="812343" y="3875271"/>
          <a:ext cx="7541455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бухгалтерских процедур (типизация вариативности)</a:t>
          </a:r>
        </a:p>
      </dsp:txBody>
      <dsp:txXfrm>
        <a:off x="812343" y="3875271"/>
        <a:ext cx="7541455" cy="484262"/>
      </dsp:txXfrm>
    </dsp:sp>
    <dsp:sp modelId="{FB777FC6-A790-4D09-A52D-09279CA1A2FE}">
      <dsp:nvSpPr>
        <dsp:cNvPr id="0" name=""/>
        <dsp:cNvSpPr/>
      </dsp:nvSpPr>
      <dsp:spPr>
        <a:xfrm>
          <a:off x="509679" y="3814739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F1147-E406-4D22-B761-8D43F0699D3A}">
      <dsp:nvSpPr>
        <dsp:cNvPr id="0" name=""/>
        <dsp:cNvSpPr/>
      </dsp:nvSpPr>
      <dsp:spPr>
        <a:xfrm>
          <a:off x="373800" y="4602091"/>
          <a:ext cx="7979998" cy="484262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38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Единые формы и регламента отчетности</a:t>
          </a:r>
        </a:p>
      </dsp:txBody>
      <dsp:txXfrm>
        <a:off x="373800" y="4602091"/>
        <a:ext cx="7979998" cy="484262"/>
      </dsp:txXfrm>
    </dsp:sp>
    <dsp:sp modelId="{F0AA59FE-7A11-4981-B5B0-3FA528DCB5A8}">
      <dsp:nvSpPr>
        <dsp:cNvPr id="0" name=""/>
        <dsp:cNvSpPr/>
      </dsp:nvSpPr>
      <dsp:spPr>
        <a:xfrm>
          <a:off x="71136" y="4541558"/>
          <a:ext cx="605328" cy="605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2C993-F99D-4673-B3C0-22454A74F030}">
      <dsp:nvSpPr>
        <dsp:cNvPr id="0" name=""/>
        <dsp:cNvSpPr/>
      </dsp:nvSpPr>
      <dsp:spPr>
        <a:xfrm>
          <a:off x="-5043879" y="-773040"/>
          <a:ext cx="6009106" cy="600910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7ADD-409F-411C-91A8-2868FA5C0F0F}">
      <dsp:nvSpPr>
        <dsp:cNvPr id="0" name=""/>
        <dsp:cNvSpPr/>
      </dsp:nvSpPr>
      <dsp:spPr>
        <a:xfrm>
          <a:off x="313081" y="202889"/>
          <a:ext cx="772630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61н от </a:t>
          </a: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15.04.21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81" y="202889"/>
        <a:ext cx="7726308" cy="405599"/>
      </dsp:txXfrm>
    </dsp:sp>
    <dsp:sp modelId="{9A7115D3-C5C8-451C-ADFF-2C6DB746967C}">
      <dsp:nvSpPr>
        <dsp:cNvPr id="0" name=""/>
        <dsp:cNvSpPr/>
      </dsp:nvSpPr>
      <dsp:spPr>
        <a:xfrm>
          <a:off x="59581" y="152189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AFA632-DADE-4400-99A0-E982E2F22E91}">
      <dsp:nvSpPr>
        <dsp:cNvPr id="0" name=""/>
        <dsp:cNvSpPr/>
      </dsp:nvSpPr>
      <dsp:spPr>
        <a:xfrm>
          <a:off x="680388" y="811645"/>
          <a:ext cx="7359001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142н от 30.09.21 (доп. В 61н)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388" y="811645"/>
        <a:ext cx="7359001" cy="405599"/>
      </dsp:txXfrm>
    </dsp:sp>
    <dsp:sp modelId="{CA6DCDC9-FF4B-46DC-9BAF-7FC41066CF2D}">
      <dsp:nvSpPr>
        <dsp:cNvPr id="0" name=""/>
        <dsp:cNvSpPr/>
      </dsp:nvSpPr>
      <dsp:spPr>
        <a:xfrm>
          <a:off x="426888" y="760945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9D08BAF-CBD5-402A-9A4D-8D6ADB40F41B}">
      <dsp:nvSpPr>
        <dsp:cNvPr id="0" name=""/>
        <dsp:cNvSpPr/>
      </dsp:nvSpPr>
      <dsp:spPr>
        <a:xfrm>
          <a:off x="881670" y="1419956"/>
          <a:ext cx="715771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52н от  30.03.2015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670" y="1419956"/>
        <a:ext cx="7157718" cy="405599"/>
      </dsp:txXfrm>
    </dsp:sp>
    <dsp:sp modelId="{C911F210-409A-B342-86A2-A13A6226A42E}">
      <dsp:nvSpPr>
        <dsp:cNvPr id="0" name=""/>
        <dsp:cNvSpPr/>
      </dsp:nvSpPr>
      <dsp:spPr>
        <a:xfrm>
          <a:off x="628170" y="1369256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AAA042-0061-468F-8B2B-56FD5889DEF0}">
      <dsp:nvSpPr>
        <dsp:cNvPr id="0" name=""/>
        <dsp:cNvSpPr/>
      </dsp:nvSpPr>
      <dsp:spPr>
        <a:xfrm>
          <a:off x="945938" y="2028713"/>
          <a:ext cx="7093451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256н от 16.12.2016       СГС КО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5938" y="2028713"/>
        <a:ext cx="7093451" cy="405599"/>
      </dsp:txXfrm>
    </dsp:sp>
    <dsp:sp modelId="{832A9DC3-FBD6-4A17-8787-C764C7ED488D}">
      <dsp:nvSpPr>
        <dsp:cNvPr id="0" name=""/>
        <dsp:cNvSpPr/>
      </dsp:nvSpPr>
      <dsp:spPr>
        <a:xfrm>
          <a:off x="692438" y="1978013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7DEA510-F7FB-4A52-9A0E-2241CD8D2D86}">
      <dsp:nvSpPr>
        <dsp:cNvPr id="0" name=""/>
        <dsp:cNvSpPr/>
      </dsp:nvSpPr>
      <dsp:spPr>
        <a:xfrm>
          <a:off x="881670" y="2637469"/>
          <a:ext cx="715771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157н от 01.12.2010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670" y="2637469"/>
        <a:ext cx="7157718" cy="405599"/>
      </dsp:txXfrm>
    </dsp:sp>
    <dsp:sp modelId="{9A1AAB9C-FCEF-4ADC-B441-04E64358E246}">
      <dsp:nvSpPr>
        <dsp:cNvPr id="0" name=""/>
        <dsp:cNvSpPr/>
      </dsp:nvSpPr>
      <dsp:spPr>
        <a:xfrm>
          <a:off x="628170" y="2586769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36F98F-5DFF-48D0-8CBD-1F4432547ACA}">
      <dsp:nvSpPr>
        <dsp:cNvPr id="0" name=""/>
        <dsp:cNvSpPr/>
      </dsp:nvSpPr>
      <dsp:spPr>
        <a:xfrm>
          <a:off x="680388" y="3245780"/>
          <a:ext cx="7359001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СГС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388" y="3245780"/>
        <a:ext cx="7359001" cy="405599"/>
      </dsp:txXfrm>
    </dsp:sp>
    <dsp:sp modelId="{642FF0BD-D05B-4F92-9973-F478C6425B16}">
      <dsp:nvSpPr>
        <dsp:cNvPr id="0" name=""/>
        <dsp:cNvSpPr/>
      </dsp:nvSpPr>
      <dsp:spPr>
        <a:xfrm>
          <a:off x="426888" y="3195080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C876DF-0A27-422D-B5BB-E62536205B65}">
      <dsp:nvSpPr>
        <dsp:cNvPr id="0" name=""/>
        <dsp:cNvSpPr/>
      </dsp:nvSpPr>
      <dsp:spPr>
        <a:xfrm>
          <a:off x="313081" y="3854537"/>
          <a:ext cx="772630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Приказ МФРФ № ?? от 20.12.2021 (доп. в 61н)</a:t>
          </a:r>
          <a:endParaRPr lang="ru-RU" sz="2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81" y="3854537"/>
        <a:ext cx="7726308" cy="405599"/>
      </dsp:txXfrm>
    </dsp:sp>
    <dsp:sp modelId="{D881F16F-9FBE-4B6C-8C78-45233CFCE70F}">
      <dsp:nvSpPr>
        <dsp:cNvPr id="0" name=""/>
        <dsp:cNvSpPr/>
      </dsp:nvSpPr>
      <dsp:spPr>
        <a:xfrm>
          <a:off x="59581" y="3803837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2C993-F99D-4673-B3C0-22454A74F030}">
      <dsp:nvSpPr>
        <dsp:cNvPr id="0" name=""/>
        <dsp:cNvSpPr/>
      </dsp:nvSpPr>
      <dsp:spPr>
        <a:xfrm>
          <a:off x="-5045786" y="-773040"/>
          <a:ext cx="6009106" cy="600910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7ADD-409F-411C-91A8-2868FA5C0F0F}">
      <dsp:nvSpPr>
        <dsp:cNvPr id="0" name=""/>
        <dsp:cNvSpPr/>
      </dsp:nvSpPr>
      <dsp:spPr>
        <a:xfrm>
          <a:off x="421410" y="278849"/>
          <a:ext cx="7616071" cy="558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95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Заголовочная часть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10" y="278849"/>
        <a:ext cx="7616071" cy="558056"/>
      </dsp:txXfrm>
    </dsp:sp>
    <dsp:sp modelId="{9A7115D3-C5C8-451C-ADFF-2C6DB746967C}">
      <dsp:nvSpPr>
        <dsp:cNvPr id="0" name=""/>
        <dsp:cNvSpPr/>
      </dsp:nvSpPr>
      <dsp:spPr>
        <a:xfrm>
          <a:off x="72625" y="209092"/>
          <a:ext cx="697570" cy="697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C5BEC69-D715-2541-8D55-29C89C8921F6}">
      <dsp:nvSpPr>
        <dsp:cNvPr id="0" name=""/>
        <dsp:cNvSpPr/>
      </dsp:nvSpPr>
      <dsp:spPr>
        <a:xfrm>
          <a:off x="882779" y="1145484"/>
          <a:ext cx="7216184" cy="558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95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Содержательная часть: 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2779" y="1145484"/>
        <a:ext cx="7216184" cy="558056"/>
      </dsp:txXfrm>
    </dsp:sp>
    <dsp:sp modelId="{C911F210-409A-B342-86A2-A13A6226A42E}">
      <dsp:nvSpPr>
        <dsp:cNvPr id="0" name=""/>
        <dsp:cNvSpPr/>
      </dsp:nvSpPr>
      <dsp:spPr>
        <a:xfrm>
          <a:off x="472512" y="1045910"/>
          <a:ext cx="697570" cy="697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908967-08B5-AE40-80F7-3EF7086AE697}">
      <dsp:nvSpPr>
        <dsp:cNvPr id="0" name=""/>
        <dsp:cNvSpPr/>
      </dsp:nvSpPr>
      <dsp:spPr>
        <a:xfrm>
          <a:off x="944030" y="1952484"/>
          <a:ext cx="7093451" cy="558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95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разделы (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I)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4030" y="1952484"/>
        <a:ext cx="7093451" cy="558056"/>
      </dsp:txXfrm>
    </dsp:sp>
    <dsp:sp modelId="{832A9DC3-FBD6-4A17-8787-C764C7ED488D}">
      <dsp:nvSpPr>
        <dsp:cNvPr id="0" name=""/>
        <dsp:cNvSpPr/>
      </dsp:nvSpPr>
      <dsp:spPr>
        <a:xfrm>
          <a:off x="595245" y="1882727"/>
          <a:ext cx="697570" cy="697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F95701-02AB-C046-B687-719EDEC84CB3}">
      <dsp:nvSpPr>
        <dsp:cNvPr id="0" name=""/>
        <dsp:cNvSpPr/>
      </dsp:nvSpPr>
      <dsp:spPr>
        <a:xfrm>
          <a:off x="821297" y="2789301"/>
          <a:ext cx="7216184" cy="558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95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таблицы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297" y="2789301"/>
        <a:ext cx="7216184" cy="558056"/>
      </dsp:txXfrm>
    </dsp:sp>
    <dsp:sp modelId="{9A1AAB9C-FCEF-4ADC-B441-04E64358E246}">
      <dsp:nvSpPr>
        <dsp:cNvPr id="0" name=""/>
        <dsp:cNvSpPr/>
      </dsp:nvSpPr>
      <dsp:spPr>
        <a:xfrm>
          <a:off x="472512" y="2719544"/>
          <a:ext cx="697570" cy="697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2B862FD-7D63-EC46-83F2-7C8208F201E5}">
      <dsp:nvSpPr>
        <dsp:cNvPr id="0" name=""/>
        <dsp:cNvSpPr/>
      </dsp:nvSpPr>
      <dsp:spPr>
        <a:xfrm>
          <a:off x="421410" y="3626119"/>
          <a:ext cx="7616071" cy="5580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95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Оформляющая часть </a:t>
          </a:r>
          <a:endParaRPr lang="ru-RU" sz="3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1410" y="3626119"/>
        <a:ext cx="7616071" cy="558056"/>
      </dsp:txXfrm>
    </dsp:sp>
    <dsp:sp modelId="{642FF0BD-D05B-4F92-9973-F478C6425B16}">
      <dsp:nvSpPr>
        <dsp:cNvPr id="0" name=""/>
        <dsp:cNvSpPr/>
      </dsp:nvSpPr>
      <dsp:spPr>
        <a:xfrm>
          <a:off x="72625" y="3556362"/>
          <a:ext cx="697570" cy="6975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2C993-F99D-4673-B3C0-22454A74F030}">
      <dsp:nvSpPr>
        <dsp:cNvPr id="0" name=""/>
        <dsp:cNvSpPr/>
      </dsp:nvSpPr>
      <dsp:spPr>
        <a:xfrm>
          <a:off x="-5043879" y="-773040"/>
          <a:ext cx="6009106" cy="6009106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7ADD-409F-411C-91A8-2868FA5C0F0F}">
      <dsp:nvSpPr>
        <dsp:cNvPr id="0" name=""/>
        <dsp:cNvSpPr/>
      </dsp:nvSpPr>
      <dsp:spPr>
        <a:xfrm>
          <a:off x="313081" y="202889"/>
          <a:ext cx="772630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документа (номер) ОКУД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81" y="202889"/>
        <a:ext cx="7726308" cy="405599"/>
      </dsp:txXfrm>
    </dsp:sp>
    <dsp:sp modelId="{9A7115D3-C5C8-451C-ADFF-2C6DB746967C}">
      <dsp:nvSpPr>
        <dsp:cNvPr id="0" name=""/>
        <dsp:cNvSpPr/>
      </dsp:nvSpPr>
      <dsp:spPr>
        <a:xfrm>
          <a:off x="59581" y="152189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49118A-C4CC-4E5F-9797-FDA3317C5F36}">
      <dsp:nvSpPr>
        <dsp:cNvPr id="0" name=""/>
        <dsp:cNvSpPr/>
      </dsp:nvSpPr>
      <dsp:spPr>
        <a:xfrm>
          <a:off x="739969" y="837385"/>
          <a:ext cx="7359001" cy="40559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Дату ФОРМИРОВАНИЯ  ДД.ММ.ГГГГ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9969" y="837385"/>
        <a:ext cx="7359001" cy="405599"/>
      </dsp:txXfrm>
    </dsp:sp>
    <dsp:sp modelId="{107664CC-F98C-47D5-AB3D-137968EB7138}">
      <dsp:nvSpPr>
        <dsp:cNvPr id="0" name=""/>
        <dsp:cNvSpPr/>
      </dsp:nvSpPr>
      <dsp:spPr>
        <a:xfrm>
          <a:off x="426888" y="760945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F38C92-04B2-4F46-90D9-A85BCA1E6C2C}">
      <dsp:nvSpPr>
        <dsp:cNvPr id="0" name=""/>
        <dsp:cNvSpPr/>
      </dsp:nvSpPr>
      <dsp:spPr>
        <a:xfrm>
          <a:off x="881670" y="1419956"/>
          <a:ext cx="715771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Наименование Учреждения (Субъекта учета)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670" y="1419956"/>
        <a:ext cx="7157718" cy="405599"/>
      </dsp:txXfrm>
    </dsp:sp>
    <dsp:sp modelId="{0472974E-D908-4379-AE67-6D19EDBEA1AF}">
      <dsp:nvSpPr>
        <dsp:cNvPr id="0" name=""/>
        <dsp:cNvSpPr/>
      </dsp:nvSpPr>
      <dsp:spPr>
        <a:xfrm>
          <a:off x="628170" y="1369256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16E00E-EF82-43A6-9DAB-BC287C31A8F9}">
      <dsp:nvSpPr>
        <dsp:cNvPr id="0" name=""/>
        <dsp:cNvSpPr/>
      </dsp:nvSpPr>
      <dsp:spPr>
        <a:xfrm>
          <a:off x="945938" y="2028713"/>
          <a:ext cx="7093451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Обособленное (иной), ведущий учет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5938" y="2028713"/>
        <a:ext cx="7093451" cy="405599"/>
      </dsp:txXfrm>
    </dsp:sp>
    <dsp:sp modelId="{832A9DC3-FBD6-4A17-8787-C764C7ED488D}">
      <dsp:nvSpPr>
        <dsp:cNvPr id="0" name=""/>
        <dsp:cNvSpPr/>
      </dsp:nvSpPr>
      <dsp:spPr>
        <a:xfrm>
          <a:off x="692438" y="1978013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14256E-E4E1-45EE-B855-F2A735B68F34}">
      <dsp:nvSpPr>
        <dsp:cNvPr id="0" name=""/>
        <dsp:cNvSpPr/>
      </dsp:nvSpPr>
      <dsp:spPr>
        <a:xfrm>
          <a:off x="881670" y="2637469"/>
          <a:ext cx="715771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Структурное, оформившее документ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670" y="2637469"/>
        <a:ext cx="7157718" cy="405599"/>
      </dsp:txXfrm>
    </dsp:sp>
    <dsp:sp modelId="{9A1AAB9C-FCEF-4ADC-B441-04E64358E246}">
      <dsp:nvSpPr>
        <dsp:cNvPr id="0" name=""/>
        <dsp:cNvSpPr/>
      </dsp:nvSpPr>
      <dsp:spPr>
        <a:xfrm>
          <a:off x="628170" y="2586769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591F8E-EC5E-49C7-A0AB-A170DCC303BC}">
      <dsp:nvSpPr>
        <dsp:cNvPr id="0" name=""/>
        <dsp:cNvSpPr/>
      </dsp:nvSpPr>
      <dsp:spPr>
        <a:xfrm>
          <a:off x="680388" y="3245780"/>
          <a:ext cx="7359001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ГРБС</a:t>
          </a:r>
          <a:r>
            <a:rPr lang="ru-RU" sz="25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(УЧРЕДИТЕЛЬ (ГЗ) и код Главы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388" y="3245780"/>
        <a:ext cx="7359001" cy="405599"/>
      </dsp:txXfrm>
    </dsp:sp>
    <dsp:sp modelId="{642FF0BD-D05B-4F92-9973-F478C6425B16}">
      <dsp:nvSpPr>
        <dsp:cNvPr id="0" name=""/>
        <dsp:cNvSpPr/>
      </dsp:nvSpPr>
      <dsp:spPr>
        <a:xfrm>
          <a:off x="426888" y="3195080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B55F75-FD1C-451F-A2D2-1577527197E8}">
      <dsp:nvSpPr>
        <dsp:cNvPr id="0" name=""/>
        <dsp:cNvSpPr/>
      </dsp:nvSpPr>
      <dsp:spPr>
        <a:xfrm>
          <a:off x="313081" y="3854537"/>
          <a:ext cx="7726308" cy="4055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19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Наименования бюджета  и код ОКТМО бюджета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081" y="3854537"/>
        <a:ext cx="7726308" cy="405599"/>
      </dsp:txXfrm>
    </dsp:sp>
    <dsp:sp modelId="{2210C6C7-E6D2-465F-9F62-84A19F7F75CD}">
      <dsp:nvSpPr>
        <dsp:cNvPr id="0" name=""/>
        <dsp:cNvSpPr/>
      </dsp:nvSpPr>
      <dsp:spPr>
        <a:xfrm>
          <a:off x="59581" y="3803837"/>
          <a:ext cx="506999" cy="5069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2C993-F99D-4673-B3C0-22454A74F030}">
      <dsp:nvSpPr>
        <dsp:cNvPr id="0" name=""/>
        <dsp:cNvSpPr/>
      </dsp:nvSpPr>
      <dsp:spPr>
        <a:xfrm>
          <a:off x="-6381430" y="-976823"/>
          <a:ext cx="7601460" cy="7601460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37ADD-409F-411C-91A8-2868FA5C0F0F}">
      <dsp:nvSpPr>
        <dsp:cNvPr id="0" name=""/>
        <dsp:cNvSpPr/>
      </dsp:nvSpPr>
      <dsp:spPr>
        <a:xfrm>
          <a:off x="396194" y="256749"/>
          <a:ext cx="7627378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Подпись лиц ОТВЕТСТВЕННЫХ за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194" y="256749"/>
        <a:ext cx="7627378" cy="513273"/>
      </dsp:txXfrm>
    </dsp:sp>
    <dsp:sp modelId="{9A7115D3-C5C8-451C-ADFF-2C6DB746967C}">
      <dsp:nvSpPr>
        <dsp:cNvPr id="0" name=""/>
        <dsp:cNvSpPr/>
      </dsp:nvSpPr>
      <dsp:spPr>
        <a:xfrm>
          <a:off x="75398" y="192590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649118A-C4CC-4E5F-9797-FDA3317C5F36}">
      <dsp:nvSpPr>
        <dsp:cNvPr id="0" name=""/>
        <dsp:cNvSpPr/>
      </dsp:nvSpPr>
      <dsp:spPr>
        <a:xfrm>
          <a:off x="919025" y="1109994"/>
          <a:ext cx="7162563" cy="51327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	совершении хоз. операции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9025" y="1109994"/>
        <a:ext cx="7162563" cy="513273"/>
      </dsp:txXfrm>
    </dsp:sp>
    <dsp:sp modelId="{107664CC-F98C-47D5-AB3D-137968EB7138}">
      <dsp:nvSpPr>
        <dsp:cNvPr id="0" name=""/>
        <dsp:cNvSpPr/>
      </dsp:nvSpPr>
      <dsp:spPr>
        <a:xfrm>
          <a:off x="540213" y="962952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F38C92-04B2-4F46-90D9-A85BCA1E6C2C}">
      <dsp:nvSpPr>
        <dsp:cNvPr id="0" name=""/>
        <dsp:cNvSpPr/>
      </dsp:nvSpPr>
      <dsp:spPr>
        <a:xfrm>
          <a:off x="1115725" y="1796908"/>
          <a:ext cx="6907847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оформление хоз. операции документом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725" y="1796908"/>
        <a:ext cx="6907847" cy="513273"/>
      </dsp:txXfrm>
    </dsp:sp>
    <dsp:sp modelId="{0472974E-D908-4379-AE67-6D19EDBEA1AF}">
      <dsp:nvSpPr>
        <dsp:cNvPr id="0" name=""/>
        <dsp:cNvSpPr/>
      </dsp:nvSpPr>
      <dsp:spPr>
        <a:xfrm>
          <a:off x="794929" y="1732749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16E00E-EF82-43A6-9DAB-BC287C31A8F9}">
      <dsp:nvSpPr>
        <dsp:cNvPr id="0" name=""/>
        <dsp:cNvSpPr/>
      </dsp:nvSpPr>
      <dsp:spPr>
        <a:xfrm>
          <a:off x="1197053" y="2567269"/>
          <a:ext cx="6826518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достоверность данных (не мнимость)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7053" y="2567269"/>
        <a:ext cx="6826518" cy="513273"/>
      </dsp:txXfrm>
    </dsp:sp>
    <dsp:sp modelId="{832A9DC3-FBD6-4A17-8787-C764C7ED488D}">
      <dsp:nvSpPr>
        <dsp:cNvPr id="0" name=""/>
        <dsp:cNvSpPr/>
      </dsp:nvSpPr>
      <dsp:spPr>
        <a:xfrm>
          <a:off x="876258" y="2503110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B14256E-E4E1-45EE-B855-F2A735B68F34}">
      <dsp:nvSpPr>
        <dsp:cNvPr id="0" name=""/>
        <dsp:cNvSpPr/>
      </dsp:nvSpPr>
      <dsp:spPr>
        <a:xfrm>
          <a:off x="1115725" y="3337631"/>
          <a:ext cx="6907847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Подписи лиц, осуществляющих бух. учет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725" y="3337631"/>
        <a:ext cx="6907847" cy="513273"/>
      </dsp:txXfrm>
    </dsp:sp>
    <dsp:sp modelId="{9A1AAB9C-FCEF-4ADC-B441-04E64358E246}">
      <dsp:nvSpPr>
        <dsp:cNvPr id="0" name=""/>
        <dsp:cNvSpPr/>
      </dsp:nvSpPr>
      <dsp:spPr>
        <a:xfrm>
          <a:off x="794929" y="3273472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591F8E-EC5E-49C7-A0AB-A170DCC303BC}">
      <dsp:nvSpPr>
        <dsp:cNvPr id="0" name=""/>
        <dsp:cNvSpPr/>
      </dsp:nvSpPr>
      <dsp:spPr>
        <a:xfrm>
          <a:off x="861009" y="4107428"/>
          <a:ext cx="7162563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при подписи Главбух (бухгалтер)</a:t>
          </a:r>
        </a:p>
      </dsp:txBody>
      <dsp:txXfrm>
        <a:off x="861009" y="4107428"/>
        <a:ext cx="7162563" cy="513273"/>
      </dsp:txXfrm>
    </dsp:sp>
    <dsp:sp modelId="{642FF0BD-D05B-4F92-9973-F478C6425B16}">
      <dsp:nvSpPr>
        <dsp:cNvPr id="0" name=""/>
        <dsp:cNvSpPr/>
      </dsp:nvSpPr>
      <dsp:spPr>
        <a:xfrm>
          <a:off x="540213" y="4043269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8886D7-97B1-4287-A9A8-687C3EBC6761}">
      <dsp:nvSpPr>
        <dsp:cNvPr id="0" name=""/>
        <dsp:cNvSpPr/>
      </dsp:nvSpPr>
      <dsp:spPr>
        <a:xfrm>
          <a:off x="396194" y="4877790"/>
          <a:ext cx="7627378" cy="5132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41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при отражении данных бух. Учета</a:t>
          </a:r>
        </a:p>
      </dsp:txBody>
      <dsp:txXfrm>
        <a:off x="396194" y="4877790"/>
        <a:ext cx="7627378" cy="513273"/>
      </dsp:txXfrm>
    </dsp:sp>
    <dsp:sp modelId="{317527BD-BC94-4CAC-874A-C7497A076F72}">
      <dsp:nvSpPr>
        <dsp:cNvPr id="0" name=""/>
        <dsp:cNvSpPr/>
      </dsp:nvSpPr>
      <dsp:spPr>
        <a:xfrm>
          <a:off x="75398" y="4813631"/>
          <a:ext cx="641591" cy="6415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130" y="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08.10.2021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130" y="6514000"/>
            <a:ext cx="4279230" cy="34400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33" y="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08.10.2021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24213" y="514350"/>
            <a:ext cx="3424237" cy="257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9" y="3257552"/>
            <a:ext cx="7898129" cy="3086099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33" y="6513912"/>
            <a:ext cx="4278154" cy="342900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7700" y="33338"/>
            <a:ext cx="2955925" cy="221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9" y="2278020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001B-6CBF-BA41-856A-8461CCCDD1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0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001B-6CBF-BA41-856A-8461CCCDD15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60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37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753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990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5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87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и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55741" y="1583970"/>
            <a:ext cx="3431058" cy="775409"/>
          </a:xfrm>
        </p:spPr>
        <p:txBody>
          <a:bodyPr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1938" y="1583970"/>
            <a:ext cx="3420530" cy="4319415"/>
          </a:xfrm>
        </p:spPr>
        <p:txBody>
          <a:bodyPr/>
          <a:lstStyle>
            <a:lvl1pPr>
              <a:lnSpc>
                <a:spcPct val="100000"/>
              </a:lnSpc>
              <a:defRPr sz="17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3"/>
          </p:nvPr>
        </p:nvSpPr>
        <p:spPr>
          <a:xfrm>
            <a:off x="5256213" y="2482851"/>
            <a:ext cx="3430587" cy="3420533"/>
          </a:xfr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99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08.10.2021 11:00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822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Унификация учетные процедур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электронного документооборота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основа цифровой среды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учетных данных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59925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2775" y="6162280"/>
            <a:ext cx="136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Октябрь 2021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60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017" y="1143000"/>
            <a:ext cx="8289235" cy="522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первичные учетные документы (сводные электронные первичные учетные документы) и электронные регистры бухгалтерского учет </a:t>
            </a:r>
            <a:b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составляются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форме электронного документа, подписанного квалифицированной электронной подписью (далее – ЭЦП) либо, в случаях, предусмотренных настоящими Методическими указаниями, простой электронной подписью (далее – простая ЭП, при совместном упоминании  – электронные подписи).</a:t>
            </a:r>
            <a:endParaRPr lang="ru-RU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74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265642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 электронных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</a:t>
            </a:r>
            <a:endParaRPr lang="ru-RU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570016" y="1210187"/>
          <a:ext cx="8098971" cy="446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15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Заголовочная часть </a:t>
            </a:r>
            <a:endParaRPr lang="ru-RU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570016" y="1210187"/>
          <a:ext cx="8098971" cy="446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78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3021657"/>
            <a:ext cx="4572000" cy="11203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(субъекта учета), с отражением в кодовой зоне его уникального кода, соответствующего номеру реестровой записи реестра участников бюджетного процесса, а также юридических лиц, не являющихся участниками бюджетного процесса (далее соответственно – Сводный реестр, код по Сводному реестру);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наделенного правом ведения бухгалтерского учета обособленного структурного подразделения (филиала) учреждения,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 обособленное подразделение), или наименование иной организации, осуществляющей в соответствии с бюджетным законодательством Российской Федерации полномочия получателя бюджетных средств (далее – иной участник бюджетного процесса), с указанием в кодовой зоне кода по Сводному реестру;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структурного подразделения субъекта учета или учреждения, осуществляющего переданные полномочия по ведению бухгалтерского учета, в котором сформирован документ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81" y="179386"/>
            <a:ext cx="853723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Уникальный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- 22 разряда:</a:t>
            </a:r>
            <a:endParaRPr lang="ru-RU" sz="2500" dirty="0"/>
          </a:p>
          <a:p>
            <a:pPr indent="450215" algn="just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                                      			- 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контрагента:</a:t>
            </a:r>
          </a:p>
          <a:p>
            <a:pPr indent="450215" algn="just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ХХ          							- код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типа документа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:\</a:t>
            </a:r>
          </a:p>
          <a:p>
            <a:pPr indent="450215" algn="just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4 по 22 разряды от типа контрагента (1 разряд):</a:t>
            </a:r>
          </a:p>
          <a:p>
            <a:pPr indent="450215" algn="just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ХХ (ИНН) (КПП) 					для ЮЛ Резидентов РФ</a:t>
            </a:r>
          </a:p>
          <a:p>
            <a:pPr indent="450215" algn="just"/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ХХ (ИНН) (КПП)					для ЮЛ Нерезидентов РФ</a:t>
            </a:r>
          </a:p>
          <a:p>
            <a:pPr indent="450215" algn="just"/>
            <a:r>
              <a:rPr lang="ru-RU" sz="2500" dirty="0" smtClean="0">
                <a:effectLst/>
              </a:rPr>
              <a:t>3 ХХ (00000КИО) (КПП)</a:t>
            </a:r>
          </a:p>
          <a:p>
            <a:pPr indent="450215" algn="just"/>
            <a:r>
              <a:rPr lang="ru-RU" sz="2500" dirty="0" smtClean="0">
                <a:effectLst/>
              </a:rPr>
              <a:t>4 ХХ (0000000ИНН)				ИП физлица</a:t>
            </a:r>
          </a:p>
          <a:p>
            <a:pPr indent="450215" algn="just"/>
            <a:r>
              <a:rPr lang="ru-RU" sz="2500" dirty="0" smtClean="0"/>
              <a:t>1 ХХ (00серия и номер документа) 	физические лица </a:t>
            </a:r>
            <a:endParaRPr lang="ru-RU" sz="2500" dirty="0" smtClean="0">
              <a:effectLst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Идентификатор контрагента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3021657"/>
            <a:ext cx="4572000" cy="11203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(субъекта учета), с отражением в кодовой зоне его уникального кода, соответствующего номеру реестровой записи реестра участников бюджетного процесса, а также юридических лиц, не являющихся участниками бюджетного процесса (далее соответственно – Сводный реестр, код по Сводному реестру);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наделенного правом ведения бухгалтерского учета обособленного структурного подразделения (филиала) учреждения,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 обособленное подразделение), или наименование иной организации, осуществляющей в соответствии с бюджетным законодательством Российской Федерации полномочия получателя бюджетных средств (далее – иной участник бюджетного процесса), с указанием в кодовой зоне кода по Сводному реестру;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структурного подразделения субъекта учета или учреждения, осуществляющего переданные полномочия по ведению бухгалтерского учета, в котором сформирован документ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81" y="179386"/>
            <a:ext cx="8537232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Уникальный - 22 разряда ПРОЕКТ на 2022 год</a:t>
            </a:r>
            <a:endParaRPr lang="ru-RU" sz="2500" dirty="0"/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 (1 разряд) (вместо 2 по ОКОПФ)  - 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контрагента:</a:t>
            </a: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 - казенное учреждение (ПБС);</a:t>
            </a: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– бюджетное учреждение; </a:t>
            </a: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 – автономное учреждение </a:t>
            </a: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ХХ (2-3 разряды)			- код элемента бюджета</a:t>
            </a:r>
            <a:endParaRPr lang="ru-RU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4 по 22 разряды идентификатор организации бюджетной сферы:</a:t>
            </a:r>
          </a:p>
          <a:p>
            <a:pPr indent="450215" algn="just">
              <a:spcAft>
                <a:spcPts val="0"/>
              </a:spcAft>
            </a:pPr>
            <a:r>
              <a:rPr lang="ru-RU" sz="2500" dirty="0" smtClean="0">
                <a:effectLst/>
              </a:rPr>
              <a:t>(ИНН) (КПП) </a:t>
            </a:r>
            <a:r>
              <a:rPr lang="ru-RU" sz="2500" dirty="0"/>
              <a:t> </a:t>
            </a:r>
            <a:r>
              <a:rPr lang="ru-RU" sz="2500" dirty="0" smtClean="0"/>
              <a:t>или  ОКТМО бюджета и код по сводному реестру (проект )</a:t>
            </a:r>
            <a:endParaRPr lang="ru-RU" sz="2500" dirty="0" smtClean="0">
              <a:effectLst/>
            </a:endParaRPr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endParaRPr lang="ru-RU" dirty="0">
              <a:effectLst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Идентификатор контрагента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консолидированных расчетов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Оформляющая часть </a:t>
            </a:r>
          </a:p>
          <a:p>
            <a:pPr>
              <a:spcBef>
                <a:spcPts val="0"/>
              </a:spcBef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(Подписи с расшифровкой) </a:t>
            </a:r>
            <a:endParaRPr lang="ru-RU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570016" y="1210186"/>
          <a:ext cx="8098971" cy="5647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3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3021657"/>
            <a:ext cx="4572000" cy="11203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(субъекта учета), с отражением в кодовой зоне его уникального кода, соответствующего номеру реестровой записи реестра участников бюджетного процесса, а также юридических лиц, не являющихся участниками бюджетного процесса (далее соответственно – Сводный реестр, код по Сводному реестру);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наделенного правом ведения бухгалтерского учета обособленного структурного подразделения (филиала) учреждения,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 обособленное подразделение), или наименование иной организации, осуществляющей в соответствии с бюджетным законодательством Российской Федерации полномочия получателя бюджетных средств (далее – иной участник бюджетного процесса), с указанием в кодовой зоне кода по Сводному реестру;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структурного подразделения субъекта учета или учреждения, осуществляющего переданные полномочия по ведению бухгалтерского учета, в котором сформирован документ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80" y="179386"/>
            <a:ext cx="902641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61н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начисления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0510431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безнадежной к взысканию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(0510436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списании задолженности, невостребованной кредиторами со счета __ (0510437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признании (восстановлении) сомнительной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(0510445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восстановлении кредиторской задолженности  (ф. 0510446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 доходов бюджета (ф.  0510837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выпадающих доходов  (ф. 0510838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Документы с 1.01.2023 года для всех 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3021657"/>
            <a:ext cx="4572000" cy="11203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(субъекта учета), с отражением в кодовой зоне его уникального кода, соответствующего номеру реестровой записи реестра участников бюджетного процесса, а также юридических лиц, не являющихся участниками бюджетного процесса (далее соответственно – Сводный реестр, код по Сводному реестру);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наделенного правом ведения бухгалтерского учета обособленного структурного подразделения (филиала) учреждения,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 обособленное подразделение), или наименование иной организации, осуществляющей в соответствии с бюджетным законодательством Российской Федерации полномочия получателя бюджетных средств (далее – иной участник бюджетного процесса), с указанием в кодовой зоне кода по Сводному реестру;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структурного подразделения субъекта учета или учреждения, осуществляющего переданные полномочия по ведению бухгалтерского учета, в котором сформирован документ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80" y="179386"/>
            <a:ext cx="90264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Акт </a:t>
            </a:r>
            <a:r>
              <a:rPr lang="ru-RU" sz="2000" b="1" dirty="0"/>
              <a:t>приёма–передачи объектов, полученных в личное пользование </a:t>
            </a:r>
            <a:r>
              <a:rPr lang="ru-RU" sz="2000" b="1" dirty="0" smtClean="0"/>
              <a:t>(0510434)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инвентаризации (0510439)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прекращении признания активами объектов нефинансовых активов (0510440)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оценке стоимости имущества, отчуждаемого не в пользу организаций бюджетной сферы (0510442)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инвентаризации наличных денежных средств (ф. 0510836)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консервации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расконсервации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объекта основных средств (0510433)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операций по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забалансовому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счету____   (ф.  0509213)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-13021657"/>
            <a:ext cx="4572000" cy="112030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(субъекта учета), с отражением в кодовой зоне его уникального кода, соответствующего номеру реестровой записи реестра участников бюджетного процесса, а также юридических лиц, не являющихся участниками бюджетного процесса (далее соответственно – Сводный реестр, код по Сводному реестру);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наделенного правом ведения бухгалтерского учета обособленного структурного подразделения (филиала) учреждения,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(далее – обособленное подразделение), или наименование иной организации, осуществляющей в соответствии с бюджетным законодательством Российской Федерации полномочия получателя бюджетных средств (далее – иной участник бюджетного процесса), с указанием в кодовой зоне кода по Сводному реестру;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indent="450215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структурного подразделения субъекта учета или учреждения, осуществляющего переданные полномочия по ведению бухгалтерского учета, в котором сформирован документ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7580" y="179386"/>
            <a:ext cx="90264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61н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103665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Документы с 1.01.2023 года для всех </a:t>
            </a:r>
          </a:p>
          <a:p>
            <a:pPr>
              <a:spcBef>
                <a:spcPts val="0"/>
              </a:spcBef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37114"/>
              </p:ext>
            </p:extLst>
          </p:nvPr>
        </p:nvGraphicFramePr>
        <p:xfrm>
          <a:off x="899592" y="1196753"/>
          <a:ext cx="7704856" cy="432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000">
                  <a:extLst>
                    <a:ext uri="{9D8B030D-6E8A-4147-A177-3AD203B41FA5}">
                      <a16:colId xmlns:a16="http://schemas.microsoft.com/office/drawing/2014/main" val="93608315"/>
                    </a:ext>
                  </a:extLst>
                </a:gridCol>
                <a:gridCol w="1140805">
                  <a:extLst>
                    <a:ext uri="{9D8B030D-6E8A-4147-A177-3AD203B41FA5}">
                      <a16:colId xmlns:a16="http://schemas.microsoft.com/office/drawing/2014/main" val="19014878"/>
                    </a:ext>
                  </a:extLst>
                </a:gridCol>
                <a:gridCol w="5424051">
                  <a:extLst>
                    <a:ext uri="{9D8B030D-6E8A-4147-A177-3AD203B41FA5}">
                      <a16:colId xmlns:a16="http://schemas.microsoft.com/office/drawing/2014/main" val="1616538085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0510432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Извещение о начислении доходов (уточнении начисления)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43107026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77816"/>
              </p:ext>
            </p:extLst>
          </p:nvPr>
        </p:nvGraphicFramePr>
        <p:xfrm>
          <a:off x="899592" y="1668798"/>
          <a:ext cx="7704855" cy="44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260">
                  <a:extLst>
                    <a:ext uri="{9D8B030D-6E8A-4147-A177-3AD203B41FA5}">
                      <a16:colId xmlns:a16="http://schemas.microsoft.com/office/drawing/2014/main" val="637446970"/>
                    </a:ext>
                  </a:extLst>
                </a:gridCol>
                <a:gridCol w="1139543">
                  <a:extLst>
                    <a:ext uri="{9D8B030D-6E8A-4147-A177-3AD203B41FA5}">
                      <a16:colId xmlns:a16="http://schemas.microsoft.com/office/drawing/2014/main" val="1151918748"/>
                    </a:ext>
                  </a:extLst>
                </a:gridCol>
                <a:gridCol w="5418052">
                  <a:extLst>
                    <a:ext uri="{9D8B030D-6E8A-4147-A177-3AD203B41FA5}">
                      <a16:colId xmlns:a16="http://schemas.microsoft.com/office/drawing/2014/main" val="2248968723"/>
                    </a:ext>
                  </a:extLst>
                </a:gridCol>
              </a:tblGrid>
              <a:tr h="446911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0510435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Акт об утилизации (уничтожении) материальных ценностей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43314477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67251"/>
              </p:ext>
            </p:extLst>
          </p:nvPr>
        </p:nvGraphicFramePr>
        <p:xfrm>
          <a:off x="899592" y="2118379"/>
          <a:ext cx="7704855" cy="527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000">
                  <a:extLst>
                    <a:ext uri="{9D8B030D-6E8A-4147-A177-3AD203B41FA5}">
                      <a16:colId xmlns:a16="http://schemas.microsoft.com/office/drawing/2014/main" val="3408841735"/>
                    </a:ext>
                  </a:extLst>
                </a:gridCol>
                <a:gridCol w="1140805">
                  <a:extLst>
                    <a:ext uri="{9D8B030D-6E8A-4147-A177-3AD203B41FA5}">
                      <a16:colId xmlns:a16="http://schemas.microsoft.com/office/drawing/2014/main" val="349417754"/>
                    </a:ext>
                  </a:extLst>
                </a:gridCol>
                <a:gridCol w="5424050">
                  <a:extLst>
                    <a:ext uri="{9D8B030D-6E8A-4147-A177-3AD203B41FA5}">
                      <a16:colId xmlns:a16="http://schemas.microsoft.com/office/drawing/2014/main" val="3766896651"/>
                    </a:ext>
                  </a:extLst>
                </a:gridCol>
              </a:tblGrid>
              <a:tr h="52778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0510441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о признании объектов нефинансовых активов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80377351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31261"/>
              </p:ext>
            </p:extLst>
          </p:nvPr>
        </p:nvGraphicFramePr>
        <p:xfrm>
          <a:off x="899592" y="2646169"/>
          <a:ext cx="7704855" cy="449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000">
                  <a:extLst>
                    <a:ext uri="{9D8B030D-6E8A-4147-A177-3AD203B41FA5}">
                      <a16:colId xmlns:a16="http://schemas.microsoft.com/office/drawing/2014/main" val="762181085"/>
                    </a:ext>
                  </a:extLst>
                </a:gridCol>
                <a:gridCol w="1140805">
                  <a:extLst>
                    <a:ext uri="{9D8B030D-6E8A-4147-A177-3AD203B41FA5}">
                      <a16:colId xmlns:a16="http://schemas.microsoft.com/office/drawing/2014/main" val="3934832013"/>
                    </a:ext>
                  </a:extLst>
                </a:gridCol>
                <a:gridCol w="5424050">
                  <a:extLst>
                    <a:ext uri="{9D8B030D-6E8A-4147-A177-3AD203B41FA5}">
                      <a16:colId xmlns:a16="http://schemas.microsoft.com/office/drawing/2014/main" val="3049490937"/>
                    </a:ext>
                  </a:extLst>
                </a:gridCol>
              </a:tblGrid>
              <a:tr h="422792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0510447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Изменение Решения о проведении инвентаризации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7237822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51251"/>
              </p:ext>
            </p:extLst>
          </p:nvPr>
        </p:nvGraphicFramePr>
        <p:xfrm>
          <a:off x="899592" y="3573016"/>
          <a:ext cx="7704855" cy="619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688">
                  <a:extLst>
                    <a:ext uri="{9D8B030D-6E8A-4147-A177-3AD203B41FA5}">
                      <a16:colId xmlns:a16="http://schemas.microsoft.com/office/drawing/2014/main" val="2470457112"/>
                    </a:ext>
                  </a:extLst>
                </a:gridCol>
                <a:gridCol w="1102444">
                  <a:extLst>
                    <a:ext uri="{9D8B030D-6E8A-4147-A177-3AD203B41FA5}">
                      <a16:colId xmlns:a16="http://schemas.microsoft.com/office/drawing/2014/main" val="1710545770"/>
                    </a:ext>
                  </a:extLst>
                </a:gridCol>
                <a:gridCol w="5389723">
                  <a:extLst>
                    <a:ext uri="{9D8B030D-6E8A-4147-A177-3AD203B41FA5}">
                      <a16:colId xmlns:a16="http://schemas.microsoft.com/office/drawing/2014/main" val="2322354887"/>
                    </a:ext>
                  </a:extLst>
                </a:gridCol>
              </a:tblGrid>
              <a:tr h="619985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0509097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Карточка учета имущества в личном пользовании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17495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7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8596142" y="179386"/>
            <a:ext cx="54785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sz="1400" b="1" smtClean="0">
                <a:solidFill>
                  <a:srgbClr val="C79023"/>
                </a:solidFill>
              </a:rPr>
              <a:pPr/>
              <a:t>2</a:t>
            </a:fld>
            <a:endParaRPr lang="en-US" sz="1400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5703980"/>
              </p:ext>
            </p:extLst>
          </p:nvPr>
        </p:nvGraphicFramePr>
        <p:xfrm>
          <a:off x="395536" y="126876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54451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консолидированной цифровой среды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государственных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финансах России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8596142" y="179386"/>
            <a:ext cx="54785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sz="1400" b="1" smtClean="0">
                <a:solidFill>
                  <a:srgbClr val="C79023"/>
                </a:solidFill>
              </a:rPr>
              <a:pPr/>
              <a:t>3</a:t>
            </a:fld>
            <a:endParaRPr lang="en-US" sz="1400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641662"/>
              </p:ext>
            </p:extLst>
          </p:nvPr>
        </p:nvGraphicFramePr>
        <p:xfrm>
          <a:off x="395536" y="126876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54451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реализуемые в целях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унификации учетной политики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>
          <a:xfrm>
            <a:off x="1286889" y="365027"/>
            <a:ext cx="7019926" cy="777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1800" dirty="0" smtClean="0">
                <a:solidFill>
                  <a:srgbClr val="004821"/>
                </a:solidFill>
                <a:latin typeface="+mn-lt"/>
                <a:ea typeface="+mn-ea"/>
                <a:cs typeface="Arial" charset="0"/>
              </a:rPr>
              <a:t>Основные периметры </a:t>
            </a:r>
          </a:p>
          <a:p>
            <a:pPr algn="ctr">
              <a:defRPr/>
            </a:pPr>
            <a:r>
              <a:rPr sz="1800" dirty="0" smtClean="0">
                <a:solidFill>
                  <a:srgbClr val="004821"/>
                </a:solidFill>
                <a:latin typeface="+mn-lt"/>
                <a:ea typeface="+mn-ea"/>
                <a:cs typeface="Arial" charset="0"/>
              </a:rPr>
              <a:t>Централизации данных о государственных финансах  </a:t>
            </a:r>
            <a:endParaRPr sz="1800" dirty="0">
              <a:solidFill>
                <a:srgbClr val="00482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8604448" y="116632"/>
            <a:ext cx="3334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D81B3B79-DEF0-4346-A5D2-0443081EFB3D}" type="slidenum">
              <a:rPr lang="ru-RU" sz="1400" b="1">
                <a:solidFill>
                  <a:srgbClr val="C79023"/>
                </a:solidFill>
              </a:rPr>
              <a:pPr algn="r" defTabSz="457200">
                <a:defRPr/>
              </a:pPr>
              <a:t>4</a:t>
            </a:fld>
            <a:endParaRPr lang="ru-RU" sz="1400" dirty="0">
              <a:solidFill>
                <a:srgbClr val="DEAA46"/>
              </a:solidFill>
              <a:latin typeface="DINPro-Ligh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1151" y="1412776"/>
            <a:ext cx="8816697" cy="5112568"/>
            <a:chOff x="-47744" y="1397607"/>
            <a:chExt cx="8816697" cy="4062411"/>
          </a:xfrm>
        </p:grpSpPr>
        <p:sp>
          <p:nvSpPr>
            <p:cNvPr id="106" name="TextBox 105"/>
            <p:cNvSpPr txBox="1"/>
            <p:nvPr/>
          </p:nvSpPr>
          <p:spPr>
            <a:xfrm rot="5400000">
              <a:off x="463262" y="1473957"/>
              <a:ext cx="738664" cy="1515760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30579C"/>
                  </a:solidFill>
                  <a:ea typeface="Open Sans Condensed" panose="020B0604020202020204" charset="0"/>
                  <a:cs typeface="Open Sans Condensed" panose="020B0604020202020204" charset="0"/>
                </a:rPr>
                <a:t>Консолидированный  бюджет РФ и бюджетов ГВФ</a:t>
              </a:r>
              <a:endParaRPr lang="ru-RU" sz="1200" b="1" dirty="0">
                <a:solidFill>
                  <a:srgbClr val="30579C"/>
                </a:solidFill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 rot="5400000">
              <a:off x="447470" y="2673396"/>
              <a:ext cx="738664" cy="1547346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30579C"/>
                  </a:solidFill>
                  <a:ea typeface="Open Sans Condensed" panose="020B0604020202020204" charset="0"/>
                  <a:cs typeface="Open Sans Condensed" panose="020B0604020202020204" charset="0"/>
                </a:rPr>
                <a:t>Консолидированные бюджет субъектов РФ и бюджетов </a:t>
              </a:r>
              <a:r>
                <a:rPr lang="ru-RU" sz="1200" b="1" dirty="0" err="1" smtClean="0">
                  <a:solidFill>
                    <a:srgbClr val="30579C"/>
                  </a:solidFill>
                  <a:ea typeface="Open Sans Condensed" panose="020B0604020202020204" charset="0"/>
                  <a:cs typeface="Open Sans Condensed" panose="020B0604020202020204" charset="0"/>
                </a:rPr>
                <a:t>ТерГВФ</a:t>
              </a:r>
              <a:endParaRPr lang="ru-RU" sz="1200" b="1" dirty="0">
                <a:solidFill>
                  <a:srgbClr val="30579C"/>
                </a:solidFill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5400000">
              <a:off x="275235" y="3681292"/>
              <a:ext cx="1292662" cy="1938619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algn="ctr">
                <a:defRPr/>
              </a:pPr>
              <a:r>
                <a:rPr lang="ru-RU" sz="1200" b="1" dirty="0" smtClean="0">
                  <a:solidFill>
                    <a:srgbClr val="30579C"/>
                  </a:solidFill>
                  <a:ea typeface="Open Sans Condensed" panose="020B0604020202020204" charset="0"/>
                  <a:cs typeface="Open Sans Condensed" panose="020B0604020202020204" charset="0"/>
                </a:rPr>
                <a:t>Консолидированные отчеты Главных распорядителей и бюджетных и автономных учреждений всех бюджетов</a:t>
              </a:r>
              <a:endParaRPr lang="ru-RU" sz="1200" b="1" dirty="0">
                <a:solidFill>
                  <a:srgbClr val="30579C"/>
                </a:solidFill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138" name="Равнобедренный треугольник 137"/>
            <p:cNvSpPr/>
            <p:nvPr/>
          </p:nvSpPr>
          <p:spPr>
            <a:xfrm>
              <a:off x="2206227" y="1410306"/>
              <a:ext cx="4843463" cy="4049712"/>
            </a:xfrm>
            <a:prstGeom prst="triangle">
              <a:avLst>
                <a:gd name="adj" fmla="val 50114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39" name="Равнобедренный треугольник 138"/>
            <p:cNvSpPr/>
            <p:nvPr/>
          </p:nvSpPr>
          <p:spPr>
            <a:xfrm>
              <a:off x="2535548" y="1591282"/>
              <a:ext cx="4339830" cy="3484561"/>
            </a:xfrm>
            <a:prstGeom prst="triangle">
              <a:avLst>
                <a:gd name="adj" fmla="val 50114"/>
              </a:avLst>
            </a:prstGeom>
            <a:solidFill>
              <a:srgbClr val="FCF7B2"/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0" name="Равнобедренный треугольник 139"/>
            <p:cNvSpPr/>
            <p:nvPr/>
          </p:nvSpPr>
          <p:spPr>
            <a:xfrm>
              <a:off x="2834877" y="1397607"/>
              <a:ext cx="3729038" cy="2890837"/>
            </a:xfrm>
            <a:prstGeom prst="triangle">
              <a:avLst>
                <a:gd name="adj" fmla="val 50114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1" name="Равнобедренный треугольник 140"/>
            <p:cNvSpPr/>
            <p:nvPr/>
          </p:nvSpPr>
          <p:spPr>
            <a:xfrm>
              <a:off x="3048574" y="1743682"/>
              <a:ext cx="3242688" cy="2125660"/>
            </a:xfrm>
            <a:prstGeom prst="triangle">
              <a:avLst>
                <a:gd name="adj" fmla="val 50114"/>
              </a:avLst>
            </a:prstGeom>
            <a:solidFill>
              <a:srgbClr val="BEF3BB"/>
            </a:solidFill>
            <a:ln w="31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2" name="Равнобедренный треугольник 141"/>
            <p:cNvSpPr/>
            <p:nvPr/>
          </p:nvSpPr>
          <p:spPr>
            <a:xfrm>
              <a:off x="2949177" y="1617475"/>
              <a:ext cx="3729038" cy="1443037"/>
            </a:xfrm>
            <a:prstGeom prst="triangle">
              <a:avLst>
                <a:gd name="adj" fmla="val 50114"/>
              </a:avLst>
            </a:pr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43" name="Равнобедренный треугольник 142"/>
            <p:cNvSpPr/>
            <p:nvPr/>
          </p:nvSpPr>
          <p:spPr>
            <a:xfrm>
              <a:off x="3666437" y="1627068"/>
              <a:ext cx="1979508" cy="1019902"/>
            </a:xfrm>
            <a:prstGeom prst="triangle">
              <a:avLst>
                <a:gd name="adj" fmla="val 50114"/>
              </a:avLst>
            </a:prstGeom>
            <a:solidFill>
              <a:srgbClr val="B9E7F5"/>
            </a:solidFill>
            <a:ln w="3175">
              <a:solidFill>
                <a:srgbClr val="30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13097" y="4066193"/>
              <a:ext cx="875585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0" y="2780928"/>
              <a:ext cx="8755856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090" name="TextBox 149"/>
            <p:cNvSpPr txBox="1">
              <a:spLocks noChangeArrowheads="1"/>
            </p:cNvSpPr>
            <p:nvPr/>
          </p:nvSpPr>
          <p:spPr bwMode="auto">
            <a:xfrm>
              <a:off x="3203900" y="3460900"/>
              <a:ext cx="1674019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>
                  <a:solidFill>
                    <a:srgbClr val="843C0C"/>
                  </a:solidFill>
                  <a:latin typeface="+mn-lt"/>
                </a:rPr>
                <a:t>Контроль в финансово-</a:t>
              </a:r>
              <a:br>
                <a:rPr lang="ru-RU" altLang="ru-RU" sz="800" dirty="0">
                  <a:solidFill>
                    <a:srgbClr val="843C0C"/>
                  </a:solidFill>
                  <a:latin typeface="+mn-lt"/>
                </a:rPr>
              </a:br>
              <a:r>
                <a:rPr lang="ru-RU" altLang="ru-RU" sz="800" dirty="0">
                  <a:solidFill>
                    <a:srgbClr val="843C0C"/>
                  </a:solidFill>
                  <a:latin typeface="+mn-lt"/>
                </a:rPr>
                <a:t>бюджетной сфере</a:t>
              </a:r>
            </a:p>
          </p:txBody>
        </p:sp>
        <p:sp>
          <p:nvSpPr>
            <p:cNvPr id="3091" name="TextBox 150"/>
            <p:cNvSpPr txBox="1">
              <a:spLocks noChangeArrowheads="1"/>
            </p:cNvSpPr>
            <p:nvPr/>
          </p:nvSpPr>
          <p:spPr bwMode="auto">
            <a:xfrm>
              <a:off x="4655344" y="3447068"/>
              <a:ext cx="1396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>
                  <a:solidFill>
                    <a:srgbClr val="843C0C"/>
                  </a:solidFill>
                  <a:latin typeface="+mn-lt"/>
                </a:rPr>
                <a:t>Анализ осуществления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>
                  <a:solidFill>
                    <a:srgbClr val="843C0C"/>
                  </a:solidFill>
                  <a:latin typeface="+mn-lt"/>
                </a:rPr>
                <a:t>полномочий по ВФК и  ВФА</a:t>
              </a:r>
            </a:p>
          </p:txBody>
        </p:sp>
        <p:sp>
          <p:nvSpPr>
            <p:cNvPr id="3092" name="TextBox 21"/>
            <p:cNvSpPr txBox="1">
              <a:spLocks noChangeArrowheads="1"/>
            </p:cNvSpPr>
            <p:nvPr/>
          </p:nvSpPr>
          <p:spPr bwMode="auto">
            <a:xfrm>
              <a:off x="2844403" y="4313844"/>
              <a:ext cx="36314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ru-RU" altLang="ru-RU" sz="800" b="1" dirty="0" smtClean="0">
                  <a:latin typeface="+mn-lt"/>
                </a:rPr>
                <a:t>Главные администраторы бюджетных средств  на основе единого технологической среды (Электронный бюджет и (или)  иной ГИС  (МИС)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800" b="1" dirty="0">
                <a:latin typeface="+mn-lt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44403" y="4595186"/>
              <a:ext cx="1400752" cy="398137"/>
            </a:xfrm>
            <a:prstGeom prst="rect">
              <a:avLst/>
            </a:prstGeom>
            <a:solidFill>
              <a:srgbClr val="FCF7B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Бюджетная отчетность</a:t>
              </a:r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5258991" y="2161193"/>
              <a:ext cx="2424113" cy="0"/>
            </a:xfrm>
            <a:prstGeom prst="line">
              <a:avLst/>
            </a:prstGeom>
            <a:ln w="25400">
              <a:solidFill>
                <a:srgbClr val="30579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5868590" y="3334356"/>
              <a:ext cx="1814513" cy="0"/>
            </a:xfrm>
            <a:prstGeom prst="line">
              <a:avLst/>
            </a:prstGeom>
            <a:ln w="25400">
              <a:solidFill>
                <a:srgbClr val="30579C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 flipV="1">
              <a:off x="6594024" y="4632998"/>
              <a:ext cx="1016924" cy="136"/>
            </a:xfrm>
            <a:prstGeom prst="line">
              <a:avLst/>
            </a:prstGeom>
            <a:ln w="25400">
              <a:solidFill>
                <a:srgbClr val="30579C"/>
              </a:solidFill>
              <a:headEnd type="triangle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7666190" y="1758066"/>
              <a:ext cx="1046440" cy="3186883"/>
            </a:xfrm>
            <a:prstGeom prst="rect">
              <a:avLst/>
            </a:prstGeom>
            <a:noFill/>
            <a:ln w="25400">
              <a:solidFill>
                <a:srgbClr val="30579C"/>
              </a:solidFill>
              <a:prstDash val="dash"/>
            </a:ln>
          </p:spPr>
          <p:txBody>
            <a:bodyPr vert="vert270" wrap="square">
              <a:spAutoFit/>
            </a:bodyPr>
            <a:lstStyle/>
            <a:p>
              <a:pPr algn="ctr">
                <a:defRPr/>
              </a:pPr>
              <a:r>
                <a:rPr lang="ru-RU" sz="1400" b="1" dirty="0" smtClean="0">
                  <a:ea typeface="Open Sans Condensed" panose="020B0604020202020204" charset="0"/>
                  <a:cs typeface="Open Sans Condensed" panose="020B0604020202020204" charset="0"/>
                </a:rPr>
                <a:t>Единая методология </a:t>
              </a:r>
            </a:p>
            <a:p>
              <a:pPr algn="ctr">
                <a:defRPr/>
              </a:pPr>
              <a:r>
                <a:rPr lang="ru-RU" sz="1400" b="1" dirty="0" smtClean="0">
                  <a:ea typeface="Open Sans Condensed" panose="020B0604020202020204" charset="0"/>
                  <a:cs typeface="Open Sans Condensed" panose="020B0604020202020204" charset="0"/>
                </a:rPr>
                <a:t>формирования данных</a:t>
              </a:r>
            </a:p>
            <a:p>
              <a:pPr algn="ctr">
                <a:defRPr/>
              </a:pPr>
              <a:r>
                <a:rPr lang="ru-RU" sz="1400" b="1" dirty="0" smtClean="0">
                  <a:ea typeface="Open Sans Condensed" panose="020B0604020202020204" charset="0"/>
                  <a:cs typeface="Open Sans Condensed" panose="020B0604020202020204" charset="0"/>
                </a:rPr>
                <a:t>Интеграция всех систем </a:t>
              </a:r>
            </a:p>
            <a:p>
              <a:pPr algn="ctr">
                <a:defRPr/>
              </a:pPr>
              <a:r>
                <a:rPr lang="ru-RU" sz="1400" b="1" dirty="0" smtClean="0">
                  <a:ea typeface="Open Sans Condensed" panose="020B0604020202020204" charset="0"/>
                  <a:cs typeface="Open Sans Condensed" panose="020B0604020202020204" charset="0"/>
                </a:rPr>
                <a:t>Унификация процессов и данных  </a:t>
              </a:r>
              <a:endParaRPr lang="ru-RU" sz="1400" b="1" dirty="0"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78" name="Стрелка вниз 77"/>
            <p:cNvSpPr/>
            <p:nvPr/>
          </p:nvSpPr>
          <p:spPr>
            <a:xfrm>
              <a:off x="4532856" y="2659668"/>
              <a:ext cx="364164" cy="419719"/>
            </a:xfrm>
            <a:prstGeom prst="downArrow">
              <a:avLst/>
            </a:prstGeom>
            <a:solidFill>
              <a:srgbClr val="B9E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133" name="TextBox 148"/>
            <p:cNvSpPr txBox="1">
              <a:spLocks noChangeArrowheads="1"/>
            </p:cNvSpPr>
            <p:nvPr/>
          </p:nvSpPr>
          <p:spPr bwMode="auto">
            <a:xfrm>
              <a:off x="3642380" y="3048067"/>
              <a:ext cx="21788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b="1" dirty="0" smtClean="0">
                  <a:latin typeface="+mn-lt"/>
                </a:rPr>
                <a:t>Финансовые органы Субъектов РФ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b="1" dirty="0" smtClean="0">
                  <a:latin typeface="+mn-lt"/>
                </a:rPr>
                <a:t>Централизованные бухгалтерии на базе ГИС субъекта и (или) Электронного бюджета </a:t>
              </a:r>
              <a:endParaRPr lang="ru-RU" altLang="ru-RU" sz="800" b="1" dirty="0">
                <a:latin typeface="+mn-lt"/>
              </a:endParaRPr>
            </a:p>
          </p:txBody>
        </p:sp>
        <p:sp>
          <p:nvSpPr>
            <p:cNvPr id="111" name="Стрелка вниз 110"/>
            <p:cNvSpPr/>
            <p:nvPr/>
          </p:nvSpPr>
          <p:spPr>
            <a:xfrm>
              <a:off x="4972340" y="3852548"/>
              <a:ext cx="317472" cy="435471"/>
            </a:xfrm>
            <a:prstGeom prst="downArrow">
              <a:avLst/>
            </a:prstGeom>
            <a:solidFill>
              <a:srgbClr val="BEF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3666437" y="3052441"/>
              <a:ext cx="1993198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3048573" y="4272776"/>
              <a:ext cx="3332731" cy="2432"/>
            </a:xfrm>
            <a:prstGeom prst="line">
              <a:avLst/>
            </a:prstGeom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4141158" y="4583721"/>
              <a:ext cx="1256293" cy="403243"/>
            </a:xfrm>
            <a:prstGeom prst="rect">
              <a:avLst/>
            </a:prstGeom>
            <a:solidFill>
              <a:srgbClr val="FCF7B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Отчетность получателей субсидий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305543" y="4705824"/>
              <a:ext cx="1410028" cy="323843"/>
            </a:xfrm>
            <a:prstGeom prst="rect">
              <a:avLst/>
            </a:prstGeom>
            <a:solidFill>
              <a:srgbClr val="FCF7B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Консолидированная отчетность</a:t>
              </a:r>
            </a:p>
          </p:txBody>
        </p:sp>
        <p:sp>
          <p:nvSpPr>
            <p:cNvPr id="63" name="Стрелка вниз 62"/>
            <p:cNvSpPr/>
            <p:nvPr/>
          </p:nvSpPr>
          <p:spPr>
            <a:xfrm>
              <a:off x="4570254" y="3872607"/>
              <a:ext cx="364164" cy="419719"/>
            </a:xfrm>
            <a:prstGeom prst="downArrow">
              <a:avLst/>
            </a:prstGeom>
            <a:solidFill>
              <a:srgbClr val="B9E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2" name="TextBox 150"/>
            <p:cNvSpPr txBox="1">
              <a:spLocks noChangeArrowheads="1"/>
            </p:cNvSpPr>
            <p:nvPr/>
          </p:nvSpPr>
          <p:spPr bwMode="auto">
            <a:xfrm>
              <a:off x="3929656" y="2071988"/>
              <a:ext cx="139660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Электронный Бюджет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Минфин России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800" dirty="0" smtClean="0">
                  <a:solidFill>
                    <a:srgbClr val="843C0C"/>
                  </a:solidFill>
                  <a:latin typeface="+mn-lt"/>
                </a:rPr>
                <a:t>Федеральное казначейство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800" dirty="0">
                <a:solidFill>
                  <a:srgbClr val="843C0C"/>
                </a:solidFill>
                <a:latin typeface="+mn-lt"/>
              </a:endParaRPr>
            </a:p>
          </p:txBody>
        </p:sp>
        <p:sp>
          <p:nvSpPr>
            <p:cNvPr id="47" name="Стрелка вниз 46"/>
            <p:cNvSpPr/>
            <p:nvPr/>
          </p:nvSpPr>
          <p:spPr>
            <a:xfrm flipV="1">
              <a:off x="3776994" y="3852038"/>
              <a:ext cx="364164" cy="419719"/>
            </a:xfrm>
            <a:prstGeom prst="downArrow">
              <a:avLst/>
            </a:prstGeom>
            <a:solidFill>
              <a:srgbClr val="FCF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48" name="Стрелка вниз 47"/>
          <p:cNvSpPr/>
          <p:nvPr/>
        </p:nvSpPr>
        <p:spPr>
          <a:xfrm flipV="1">
            <a:off x="4064934" y="2964626"/>
            <a:ext cx="364164" cy="528219"/>
          </a:xfrm>
          <a:prstGeom prst="downArrow">
            <a:avLst/>
          </a:prstGeom>
          <a:solidFill>
            <a:srgbClr val="FCF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3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835696" y="308991"/>
            <a:ext cx="6192688" cy="6993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методологии при реализации централизации в условиях цифровой среды  данных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единства: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67537"/>
            <a:ext cx="7344816" cy="587039"/>
          </a:xfrm>
          <a:prstGeom prst="rect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Регламентации исполнения полномочий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(осуществления  фактов хозяйственной жизни)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41362"/>
            <a:ext cx="7344816" cy="569211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унифицированных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электронных первичных документов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4771" y="3857010"/>
            <a:ext cx="7346506" cy="46014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отражения операций через обработку электронных документов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3926" y="4504504"/>
            <a:ext cx="7346506" cy="340333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 обобщения данных на  регистрах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3926" y="5032182"/>
            <a:ext cx="7346506" cy="413042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раскрытия данных в отчетности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3926" y="5632569"/>
            <a:ext cx="7346506" cy="353130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подтверждения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отчетности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6522" y="6166741"/>
            <a:ext cx="7343909" cy="40034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и анализа данных для управленческих решений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3197941"/>
            <a:ext cx="7344816" cy="467111"/>
          </a:xfrm>
          <a:prstGeom prst="rect">
            <a:avLst/>
          </a:prstGeom>
          <a:noFill/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унифицированных форматов данных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Справочников),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типовых учетных процедур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Номер слайда 14"/>
          <p:cNvSpPr txBox="1">
            <a:spLocks/>
          </p:cNvSpPr>
          <p:nvPr/>
        </p:nvSpPr>
        <p:spPr>
          <a:xfrm>
            <a:off x="8596142" y="179386"/>
            <a:ext cx="54785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sz="1400" b="1" smtClean="0">
                <a:solidFill>
                  <a:srgbClr val="C79023"/>
                </a:solidFill>
              </a:rPr>
              <a:pPr/>
              <a:t>5</a:t>
            </a:fld>
            <a:endParaRPr lang="en-US" sz="1400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430" y="965557"/>
            <a:ext cx="7877235" cy="766999"/>
          </a:xfrm>
        </p:spPr>
        <p:txBody>
          <a:bodyPr/>
          <a:lstStyle/>
          <a:p>
            <a:r>
              <a:rPr lang="ru-RU" sz="2400" dirty="0" smtClean="0"/>
              <a:t>Единство основ учетной политики  государственных финансов - принцип государственного  регулирования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92247" y="2684784"/>
            <a:ext cx="7931419" cy="356542"/>
          </a:xfrm>
          <a:prstGeom prst="rect">
            <a:avLst/>
          </a:prstGeom>
          <a:ln w="158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200" b="1" dirty="0"/>
              <a:t>Концептуальные основы УЧЕТА </a:t>
            </a:r>
            <a:r>
              <a:rPr lang="ru-RU" sz="1200" b="1" dirty="0" smtClean="0"/>
              <a:t>ГОСУДАРСТЕННЫХ ФИНАНСОВ </a:t>
            </a:r>
            <a:endParaRPr lang="ru-RU" sz="1200" b="1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892246" y="3145623"/>
            <a:ext cx="2311066" cy="495596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Федеральные стандарты 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442105" y="3142465"/>
            <a:ext cx="2696606" cy="488074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Единый план счетов, </a:t>
            </a:r>
            <a:r>
              <a:rPr lang="ru-RU" sz="1200" dirty="0" smtClean="0"/>
              <a:t>инструкции,  требования к аналитике</a:t>
            </a:r>
            <a:endParaRPr lang="ru-RU" sz="1200" dirty="0"/>
          </a:p>
        </p:txBody>
      </p:sp>
      <p:sp>
        <p:nvSpPr>
          <p:cNvPr id="9" name="Объект 5"/>
          <p:cNvSpPr txBox="1">
            <a:spLocks/>
          </p:cNvSpPr>
          <p:nvPr/>
        </p:nvSpPr>
        <p:spPr>
          <a:xfrm>
            <a:off x="6445449" y="3142465"/>
            <a:ext cx="2378217" cy="488074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Единые правила (форматы) отчетности</a:t>
            </a: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892246" y="3705718"/>
            <a:ext cx="2311066" cy="495596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Акты, регламентирующие бюджетные полномочия</a:t>
            </a:r>
            <a:endParaRPr lang="ru-RU" sz="1200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3442105" y="3684359"/>
            <a:ext cx="2696606" cy="495597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АЛЬБОМ УНИФИЦИРОВАННЫХ </a:t>
            </a:r>
            <a:r>
              <a:rPr lang="ru-RU" sz="1200" dirty="0" smtClean="0"/>
              <a:t>электронных ДОКУМЕНТОВ</a:t>
            </a:r>
            <a:endParaRPr lang="ru-RU" sz="1200" dirty="0"/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3442105" y="4247852"/>
            <a:ext cx="2696606" cy="495596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/>
              <a:t>Методическое сопровождение реализации новых требований</a:t>
            </a:r>
            <a:endParaRPr lang="ru-RU" sz="1200" dirty="0"/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6445447" y="3676099"/>
            <a:ext cx="2378218" cy="495596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ПРЕДВАРИТЕЛЬНЫЙ (КАМЕРАЛЬНЫЙ) КОНТРОЛЬ</a:t>
            </a:r>
          </a:p>
        </p:txBody>
      </p:sp>
      <p:sp>
        <p:nvSpPr>
          <p:cNvPr id="14" name="Объект 5"/>
          <p:cNvSpPr txBox="1">
            <a:spLocks/>
          </p:cNvSpPr>
          <p:nvPr/>
        </p:nvSpPr>
        <p:spPr>
          <a:xfrm>
            <a:off x="892246" y="4246130"/>
            <a:ext cx="2311066" cy="513340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ОБОБЩЕНИЕ ЛУЧШЕЙ ПРАКТИКИ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6445447" y="4242992"/>
            <a:ext cx="2378219" cy="495596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СЦЕНАРИИ ИСПОЛЬЗОВАНИЯ ОТЧЕТНОСТИ (АНАЛИЗА)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892246" y="5134912"/>
            <a:ext cx="7931420" cy="275020"/>
          </a:xfrm>
          <a:prstGeom prst="rect">
            <a:avLst/>
          </a:prstGeom>
          <a:ln w="15875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ctr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None/>
              <a:defRPr sz="17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b="1" i="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Clr>
                <a:srgbClr val="CD0027"/>
              </a:buClr>
              <a:buSzPct val="120000"/>
              <a:buFont typeface="Arial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УЧЕТНАЯ     ПОЛИТИКА, </a:t>
            </a:r>
            <a:r>
              <a:rPr lang="ru-RU" sz="1200" dirty="0" smtClean="0"/>
              <a:t> ФОРМИРУЕМАЯ   ЦЕНТРОМ КОМПЕТЕНЦИИ</a:t>
            </a:r>
            <a:endParaRPr lang="ru-RU" sz="1200" dirty="0"/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892247" y="4901232"/>
            <a:ext cx="7931419" cy="89136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/>
            </a:lvl1pPr>
          </a:lstStyle>
          <a:p>
            <a:endParaRPr lang="ru-RU" dirty="0"/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892246" y="2420889"/>
            <a:ext cx="7931420" cy="194724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b="1" cap="all" dirty="0">
                <a:solidFill>
                  <a:srgbClr val="CD0027"/>
                </a:solidFill>
                <a:latin typeface="+mj-lt"/>
                <a:ea typeface="+mj-ea"/>
                <a:cs typeface="+mj-cs"/>
              </a:rPr>
              <a:t>МИНФИН РОССИИ</a:t>
            </a:r>
          </a:p>
        </p:txBody>
      </p:sp>
      <p:sp>
        <p:nvSpPr>
          <p:cNvPr id="19" name="Номер слайда 14"/>
          <p:cNvSpPr txBox="1">
            <a:spLocks/>
          </p:cNvSpPr>
          <p:nvPr/>
        </p:nvSpPr>
        <p:spPr>
          <a:xfrm>
            <a:off x="8596142" y="179386"/>
            <a:ext cx="54785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sz="1400" b="1" smtClean="0">
                <a:solidFill>
                  <a:srgbClr val="C79023"/>
                </a:solidFill>
              </a:rPr>
              <a:pPr/>
              <a:t>6</a:t>
            </a:fld>
            <a:endParaRPr lang="en-US" sz="1400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17755" y="265642"/>
            <a:ext cx="7403690" cy="5504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3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по документообороту 2022г</a:t>
            </a:r>
            <a:endParaRPr lang="ru-RU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6233461"/>
              </p:ext>
            </p:extLst>
          </p:nvPr>
        </p:nvGraphicFramePr>
        <p:xfrm>
          <a:off x="570016" y="1210187"/>
          <a:ext cx="8098971" cy="446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7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3979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 ОКУД 05</a:t>
            </a:r>
          </a:p>
          <a:p>
            <a:pPr algn="ctr"/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«Унифицированная система бухгалтерской финансовой, учетной и отчетной документации государственного сектора управления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178" y="1649896"/>
            <a:ext cx="80606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Обязательны к применению в целях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ведения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бюджетного учета, бухгалтерского учета государственных (муниципальных) учреждений (далее – бухгалтерский учет), </a:t>
            </a:r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обеспечения информационной совместимости государственных (муниципальных) информационных систем и информационных ресурсов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средствами которых осуществляется информационное взаимодействие (формирование и обмен информацией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УСТАНАВЛИВАЮТ         ЕДИНЫЕ ПРАВИЛА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применения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унифицированных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 электронных первичных учетных документов, электронных регистров бухгалтерского учета, иных документов бухгалтерского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7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pPr/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652" y="544511"/>
            <a:ext cx="754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МЕТОДИЧЕСКИЕ УКАЗАНИЯ 61н 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5274" y="1518546"/>
            <a:ext cx="8060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УСТАНАВЛИВАЮТ     </a:t>
            </a:r>
          </a:p>
          <a:p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ЕДИНЫЕ ПРАВИЛА </a:t>
            </a:r>
          </a:p>
          <a:p>
            <a:endParaRPr lang="ru-RU" b="1" i="1" u="sng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формирования и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применения</a:t>
            </a:r>
          </a:p>
          <a:p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унифицированных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 электронных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первичных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учетных документов, </a:t>
            </a: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унифицированных форм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электронных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регистров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бухгалтерского учета, </a:t>
            </a:r>
            <a:endParaRPr lang="ru-RU" sz="25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унифицированных форм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иных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документов </a:t>
            </a:r>
            <a:r>
              <a:rPr lang="ru-RU" sz="25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бухгалтерского учета 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618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21520</TotalTime>
  <Words>1222</Words>
  <Application>Microsoft Office PowerPoint</Application>
  <PresentationFormat>Экран (4:3)</PresentationFormat>
  <Paragraphs>230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DINPro-Light</vt:lpstr>
      <vt:lpstr>Open Sans Condensed</vt:lpstr>
      <vt:lpstr>Times New Roman</vt:lpstr>
      <vt:lpstr>Trebuchet MS</vt:lpstr>
      <vt:lpstr>Wingdings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Единство основ учетной политики  государственных финансов - принцип государственного  регулирования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СИВЕЦ СВЕТЛАНА ВИКТОРОВНА</cp:lastModifiedBy>
  <cp:revision>2276</cp:revision>
  <cp:lastPrinted>2019-09-11T14:02:16Z</cp:lastPrinted>
  <dcterms:created xsi:type="dcterms:W3CDTF">2016-03-17T09:44:54Z</dcterms:created>
  <dcterms:modified xsi:type="dcterms:W3CDTF">2021-10-08T08:31:48Z</dcterms:modified>
</cp:coreProperties>
</file>